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29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rmur not, brethren, one against another, that ye be not judged: behold, the judge standeth before the do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brethren, for an example of suffering and of patience, the prophets who spake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we call them blessed which endured: ye have heard of the patience of Job, and have seen the end of the Lord, how that the Lord is full of pity, and merci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bove all things, my brethren, swear not, neither by the heaven, nor by the earth, nor by any other oath: but let your yea be yea, and your nay, nay; that ye fall not under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 among you suffering? let him pray. Is any cheerful? let him sing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among you sick? let him call for the elders of the church; and let them pray over him, anointing him with oil in the nam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 faith shall save him that is sick, and the Lord shall raise him up; and if he have committed sins, it shall be forgive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nfess therefore your sins one to another, and pray one for another, that ye may be healed. The supplication of a righteous man availeth much in its wor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a man of like passions with us, and he prayed fervently that it might not rain; and it rained not on the earth for three years and six mont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prayed again; and the heaven gave rain, and the earth brought forth her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to now, ye rich, weep and howl for your miseries that are coming upon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ethren, if any among you do err from the truth, and one conver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him know, that he which converteth a sinner from the error of his way shall save a soul from death, and shall cover a multitude of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riches are corrupted, and your garments are moth-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your silver are rusted; and their rust shall be for a testimony against you, and shall eat your flesh as fire. Ye have laid up your treasure in the last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the hire of the labourers who mowed your fields, which is of you kept back by fraud, crieth out: and the cries of them that reaped have entered into the ears of the Lord of Saba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lived delicately on the earth, and taken your pleasure; ye have nourished your hearts in a day of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condemned, ye have killed the righteous one; he doth not resis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refore, brethren, until the coming of the Lord. Behold, the husbandman waiteth for the precious fruit of the earth, being patient over it, until it receive the early and latter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ye also patient; stablish your hearts: for the coming of the Lord is at han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2026-06-18T20:03:17Z</dcterms:created>
  <dcterms:modified xsi:type="dcterms:W3CDTF">2026-06-18T20:03:17Z</dcterms:modified>
  <dc:title>Bible.com.au: JAMES 5:1-20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