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71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fflicted, and mourn, and weep: let your laughter be turned to mourning, and your joy to heav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in the sight of the Lord, and he shall exalt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one against another, brethren. He that speaketh against a brother, or judgeth his brother, speaketh against the law, and judgeth the law: but if thou judgest the law, thou art not a doer of the law, but a ju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nly is the lawgiver and judge, even he who is able to save and to destroy: but who art thou that judgest thy neighbou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now, ye that say, Today or tomorrow we will go into this city, and spend a year there, and trade, and get 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ye know not what shall be on the morrow. What is your life? For ye are a vapour, that appeareth for a little time, and then vanisheth aw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ye ought to say, If the Lord will, we shall both live, and do this or th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glory in your vauntings: all such glorying is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erefore that knoweth to do good, and doeth it not, to him it is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come wars and whence come fightings among you? come they not hence, even of your pleasures that war in your member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lust, and have not: ye kill, and covet, and cannot obtain: ye fight and war; ye have not, because ye ask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sk, and receive not, because ye ask amiss, that ye may spend it in your pleasu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dulteresses, know ye not that the friendship of the world is enmity with God? Whosoever therefore would be a friend of the world maketh himself an enemy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ink ye that the scripture speaketh in vain? Doth the spirit which he made to dwell in us long unto envy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giveth more grace. Wherefore the scripture saith, God resisteth the proud, but giveth grace to the hu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bject therefore unto God; but resist the devil, and he will fle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to God, and he will draw nigh to you. Cleanse your hands, ye sinners; and purify your hearts, ye doublemi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2026-06-27T06:14:37Z</dcterms:created>
  <dcterms:modified xsi:type="dcterms:W3CDTF">2026-06-27T06:14:37Z</dcterms:modified>
  <dc:title>Bible.com.au: JAMES 4:1-17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