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15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with bless we the Lord and Father; and therewith curse we men, which are made after the likeness of Go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same mouth cometh forth blessing and cursing. My brethren, these things ought not so to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fountain send forth from the same opening sweet water and bit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fig tree, my brethren, yield olives, or a vine figs? neither can salt water yield swe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ise and understanding among you? let him shew by his good life his works in meekness of wis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have bitter jealousy and faction in your heart, glory not and lie not against the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sdom is not a wisdom that cometh down from above, but is earthly, sensual, devilis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re jealousy and faction are, there is confusion and every vile de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dom that is from above is first pure, then peaceable, gentle, easy to be entreated, full of mercy and good fruits, without variance, without hypocris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ruit of righteousness is sown in peace for them that make pe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many teachers, my brethren, knowing that we shall receive heavier judgmen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many things we all stumble. If any stumbleth not in word, the same is a perfect man, able to bridle the whole body als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we put the horses’ bridles into their mouths, that they may obey us, we turn about their whole body also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ships also, though they are so great, and are driven by rough winds, are yet turned about by a very small rudder, whither the impulse of the steersman will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tongue also is a little member, and boasteth great things. Behold, how much wood is kindled by how small a fire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ongue is a fire: the world of iniquity among our members is the tongue, which defileth the whole body, and setteth on fire the wheel of nature, and is set on fire by he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kind of beasts and birds, of creeping things and things in the sea, is tamed, and hath been tamed by mankin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ongue can no man tame; it is a restless evil, it is full of deadly pois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2026-06-26T18:48:44Z</dcterms:created>
  <dcterms:modified xsi:type="dcterms:W3CDTF">2026-06-26T18:48:44Z</dcterms:modified>
  <dc:title>Bible.com.au: JAMES 3:1-18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