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972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have respect of persons, ye commit sin, being convicted by the law as transgresso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soever shall keep the whole law, and yet stumble in one point, he is become guilty of 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said, Do not commit adultery, said also, Do not kill. Now if thou dost not commit adultery, but killest, thou art become a transgressor of the l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peak ye, and so do, as men that are to be judged by a law of liber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dgment is without mercy to him that hath shewed no mercy: mercy glorieth against judg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th it profit, my brethren, if a man say he hath faith, but have not works? can that faith save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brother or sister be naked, and in lack of daily foo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you say unto them, Go in peace, be ye warmed and filled; and yet ye give them not the things needful to the body; what doth it profi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faith, if it have not works, is dead in it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 man will say, Thou hast faith, and I have works: shew me thy faith apart from thy works, and I by my works will shew thee my fai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hold not the faith of our Lord Jesus Christ, the Lord of glory, with respect of per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elievest that God is one; thou doest well: the devils also believe, and shudd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lt thou know, O vain man, that faith apart from works is barren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not Abraham our father justified by works, in that he offered up Isaac his son upon the altar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eest that faith wrought with his works, and by works was faith made perfect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 which saith, And Abraham believed God, and it was reckoned unto him for righteousness; and he was called the friend of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ee that by works a man is justified, and not only by fai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like manner was not also Rahab the harlot justified by works, in that she received the messengers, and sent them out another way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body apart from the spirit is dead, even so faith apart from works is dea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re come into your synagogue a man with a gold ring, in fine clothing, and there come in also a poor man in vile clothing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have regard to him that weareth the fine clothing, and say, Sit thou here in a good place; and ye say to the poor man, Stand thou there, or sit under my footstool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not divided in your own mind, and become judges with evil thought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, my beloved brethren; did not God choose them that are poor as to the world to be rich in faith, and heirs of the kingdom which he promised to them that love hi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dishonoured the poor man. Do not the rich oppress you, and themselves drag you before the judgment-seat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hey blaspheme the honourable name by the which ye are call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if ye fulfill the royal law, according to the scripture, Thou shalt love thy neighbour as thyself, ye do wel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2026-05-30T22:42:37Z</dcterms:created>
  <dcterms:modified xsi:type="dcterms:W3CDTF">2026-05-30T22:42:37Z</dcterms:modified>
  <dc:title>Bible.com.au: JAMES 2:1-26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