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1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the brother of low degree glory in his high estat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ich, in that he is made low: because as the flower of the grass he shall pass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un ariseth with the scorching wind, and withereth the grass; and the flower thereof falleth, and the grace of the fashion of it perisheth: so also shall the rich man fade away in his going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that endureth temptation: for when he hath been approved, he shall receive the crown of life, which the Lord promised to them that love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man say when he is tempted, I am tempted of God: for God cannot be tempted with evil, and he himself tempteth no man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ach man is tempted, when he is drawn away by his own lust, and entic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ust, when it hath conceived, beareth sin: and the sin, when it is fullgrown, bringeth forth dea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deceived, my beloved brethr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good gift and every perfect boon is from above, coming down from the Father of lights, with whom can be no variation, neither shadow that is cast by turn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his own will he brought us forth by the word of truth, that we should be a kind of firstfruits of his creatur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, a servant of God and of the Lord Jesus Christ, to the twelve tribes which are of the Dispersion, greeti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know this, my beloved brethren. But let every man be swift to hear, slow to speak, slow to wrath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rath of man worketh not the righteousness of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putting away all filthiness and overflowing of wickedness, receive with meekness the implanted word, which is able to save your soul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 ye doers of the word, and not hearers only, deluding your own selv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any one is a hearer of the word, and not a doer, he is like unto a man beholding his natural face in a mirror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beholdeth himself, and goeth away, and straightway forgetteth what manner of man he wa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that looketh into the perfect law, the law of liberty, and so continueth, being not a hearer that forgetteth, but a doer that worketh, this man shall be blessed in his do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thinketh himself to be religious, while he bridleth not his tongue but deceiveth his heart, this man’s religion is vai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re religion and undefiled before our God and Father is this, to visit the fatherless and widows in their affliction, and to keep himself unspotted from the worl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unt it all joy, my brethren, when ye fall into manifold temptations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at the proof of your faith worketh patie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patience have its perfect work, that ye may be perfect and entire, lacking in noth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ny of you lacketh wisdom, let him ask of God, who giveth to all liberally and upbraideth not; and it shall be given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him ask in faith, nothing doubting: for he that doubteth is like the surge of the sea driven by the wind and toss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let not that man think that he shall receive anything of the Lord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oubleminded man, unstable in all his way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2026-06-19T22:40:42Z</dcterms:created>
  <dcterms:modified xsi:type="dcterms:W3CDTF">2026-06-19T22:40:42Z</dcterms:modified>
  <dc:title>Bible.com.au: JAMES 1:1-27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