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04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an uproar; O ye peoples, and ye shall be broken in pieces; and give ear, all ye of far countries: gird yourselves, and ye shall be broken in pieces: gird yourselves, and ye shall be broken in pie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counsel together, and it shall be brought to nought; speak the word, and it shall not stand: for God is with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spake thus to me with a strong hand, and instructed me that I should not walk in the way of this peopl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 ye not, A conspiracy, concerning all whereof this people shall say, A conspiracy; neither fear ye their fear, nor be in dread thereo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of hosts, him shall ye sanctify; and let him be your fear, and let him be your d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be for a sanctuary; but for a stone of stumbling and for a rock of offence to both the houses of Israel, for a gin and for a snare to the inhabitants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ny shall stumble thereon, and fall, and be broken, and be snared, and be ta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d thou up the testimony, seal the law among my discip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wait for the LORD, that hideth his face from the house of Jacob, and I will look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I and the children whom the LORD hath given me are for signs and for wonders in Israel from the LORD of hosts, which dwelleth in mount Z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e, Take thee a great tablet, and write upon it with the pen of a man, For Maher-shalal-hash-b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y shall say unto you, Seek unto them that have familiar spirits and unto the wizards, that chirp and that mutter: should not a people seek unto their God? on behalf of the living should they seek unto the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the law and to the testimony! if they speak not according to this word, surely there is no morning for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hall pass through it, hardly bestead and hungry: and it shall come to pass that, when they shall be hungry, they shall fret themselves, and curse by their king and by their God, and turn their faces upw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hall look unto the earth, and behold, distress and darkness, the gloom of anguish; and into thick darkness they shall be driven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take unto me faithful witnesses to record, Uriah the priest, and Zechariah the son of Jeberech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ent unto the prophetess; and she conceived, and bare a son. Then said the LORD unto me, Call his name Maher-shalal-hash-baz.]]></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before the child shall have knowledge to cry, My father, and, My mother, the riches of Damascus and the spoil of Samaria shall be carried away before the king of Assy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e yet again,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asmuch as this people hath refused the waters of Shiloah that go softly, and rejoice in Rezin and Remaliah’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behold, the Lord bringeth up upon them the waters of the River, strong and many, even the king of Assyria and all his glory: and he shall come up over all his channels, and go over all his ban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sweep onward into Judah; he shall overflow and pass through; he shall reach even to the neck; and the stretching out of his wings shall fill the breadth of thy land, O Immanuel.]]></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2026-06-27T19:21:26Z</dcterms:created>
  <dcterms:modified xsi:type="dcterms:W3CDTF">2026-06-27T19:21:26Z</dcterms:modified>
  <dc:title>Bible.com.au: ISAIAH 8:1-22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