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an uproar; O ye peoples, and ye shall be broken in pieces; and give ear, all ye of far countries: gird yourselves, and ye shall be broken in pieces: gird yourselves, and ye shall be broken in pie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counsel together, and it shall be brought to nought; speak the word, and it shall not stand: for God is with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spake thus to me with a strong hand, and instructed me that I should not walk in the way of this peopl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ye not, A conspiracy, concerning all whereof this people shall say, A conspiracy; neither fear ye their fear, nor be in dread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of hosts, him shall ye sanctify; and let him be your fear, and let him be your d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e for a sanctuary; but for a stone of stumbling and for a rock of offence to both the houses of Israel, for a gin and for a snare to the inhabitan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y shall stumble thereon, and fall, and be broken, and be snared, and be ta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thou up the testimony, seal the law among my discip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wait for the LORD, that hideth his face from the house of Jacob, and I will look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 and the children whom the LORD hath given me are for signs and for wonders in Israel from the LORD of hosts, which dwelleth in mount Z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e, Take thee a great tablet, and write upon it with the pen of a man, For Maher-shalal-hash-b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shall say unto you, Seek unto them that have familiar spirits and unto the wizards, that chirp and that mutter: should not a people seek unto their God? on behalf of the living should they seek unto the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law and to the testimony! if they speak not according to this word, surely there is no morning for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hall pass through it, hardly bestead and hungry: and it shall come to pass that, when they shall be hungry, they shall fret themselves, and curse by their king and by their God, and turn their faces upw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look unto the earth, and behold, distress and darkness, the gloom of anguish; and into thick darkness they shall be driven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take unto me faithful witnesses to record, Uriah the priest, and Zechariah the son of Jeberech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ent unto the prophetess; and she conceived, and bare a son. Then said the LORD unto me, Call his name Maher-shalal-hash-ba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child shall have knowledge to cry, My father, and, My mother, the riches of Damascus and the spoil of Samaria shall be carried away before the king of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e yet again,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asmuch as this people hath refused the waters of Shiloah that go softly, and rejoice in Rezin and Remaliah’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behold, the Lord bringeth up upon them the waters of the River, strong and many, even the king of Assyria and all his glory: and he shall come up over all his channels, and go over all his b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sweep onward into Judah; he shall overflow and pass through; he shall reach even to the neck; and the stretching out of his wings shall fill the breadth of thy land, O Immanuel.]]></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ISAIAH 8:1-22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