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265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head of Ephraim is Samaria, and the head of Samaria is Remaliah’s son. If ye will not believe, surely ye shall not be establ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again unto Ahaz,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k thee a sign of the LORD thy God; ask it either in the depth, or in the height abo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haz said, I will not ask, neither will I tempt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Hear ye now, O house of David; is it a small thing for you to weary men, that ye will weary my God al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e Lord himself shall give you a sign; behold, a virgin shall conceive, and bear a son, and shall call his name Imman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ter and honey shall he eat, when he knoweth to refuse the evil, and choose the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efore the child shall know to refuse the evil, and choose the good, the land whose two kings thou abhorrest shall be forsa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hall bring upon thee, and upon thy people, and upon thy father’s house, days that have not come, from the day that Ephraim departed from Judah; even the king of Assy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in that day, that the LORD shall hiss for the fly that is in the uttermost part of the rivers of Egypt, and for the bee that is in the land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days of Ahaz the son of Jotham, the son of Uzziah, king of Judah, that Rezin the king of Syria, and Pekah the son of Remaliah, king of Israel, went up to Jerusalem to war against it; but could not prevail against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come, and shall rest all of them in the desolate valleys, and in the holes of the rocks, and upon all thorns, and upon all pastur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shall the Lord shave with a razor that is hired, which is in the parts beyond the River, even with the king of Assyria, the head and the hair of the feet: and it shall also consume the be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in that day, that a man shall nourish a young cow, and two sh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for the abundance of milk that they shall give he shall eat butter: for butter and honey shall every one eat that is left in the midst of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in that day, that every place, where there were a thousand vines at a thousand silverlings, shall even be for briers and thor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th arrows and with bow shall one come thither; because all the land shall be briers and thor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hills that were digged with the mattock; thou shalt not come thither for fear of briers and thorns, but it shall be for the sending forth of oxen, and for the treading of sh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house of David, saying, Syria is confederate with Ephraim. And his heart was moved, and the heart of his people, as the trees of the forest are moved with the wi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LORD unto Isaiah, Go forth now to meet Ahaz, thou, and Shear-jashub thy son, at the end of the conduit of the upper pool, in the highway of the fuller’s fie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y unto him, Take heed, and be quiet; fear not, neither let thine heart be faint, because of these two tails of smoking firebrands, for the fierce anger of Rezin and Syria, and of the son of Remal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Syria hath counselled evil against thee, Ephraim also, and the son of Remaliah,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us go up against Judah, and vex it, and let us make a breach therein for us, and set up a king in the midst of it, even the son of Tabe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GOD, It shall not stand, neither shall it come to p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head of Syria is Damascus, and the head of Damascus is Rezin: and within threescore and five years shall Ephraim be broken in pieces, that it be not a peopl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2026-06-22T06:37:23Z</dcterms:created>
  <dcterms:modified xsi:type="dcterms:W3CDTF">2026-06-22T06:37:23Z</dcterms:modified>
  <dc:title>Bible.com.au: ISAIAH 7:1-25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