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bring to the birth, and not cause to bring forth? saith the LORD: shall I that cause to bring forth shut the womb? saith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ye with Jerusalem, and be glad for her, all ye that love her: rejoice for joy with her, all ye that mourn ove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e may suck and be satisfied with the breasts of her consolations; that ye may milk out, and be delighted with the abundance of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us saith the LORD, Behold, I will extend peace to her like a river, and the glory of the nations like an overflowing stream, and ye shall suck thereof; ye shall be borne upon the side, and shall be dandled upon the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one whom his mother comforteth, so will I comfort you; and ye shall be comforte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see it, and your heart shall rejoice, and your bones shall flourish like the tender grass: and the hand of the LORD shall be known toward his servants, and he will have indignation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ehold, the LORD will come with fire, and his chariots shall be like the whirlwind; to render his anger with fury, and his rebuke with flames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fire will the LORD plead, and by his sword, with all flesh: and the slain of the LORD shall b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sanctify themselves and purify themselves to go unto the gardens, behind one in the midst, eating swine’s flesh, and the abomination, and the mouse; they shall come to an end together,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eir works and their thoughts: the time cometh, that I will gather all nations and tongues; and they shall come, and shall see m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he heaven is my throne, and the earth is my footstool: what manner of house will ye build unto me? and what place shall be my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et a sign among them, and I will send such as escape of them unto the nations, to Tarshish, Pul and Lud, that draw the bow, to Tubal and Javan, to the isles afar off, that have not heard my fame, neither have seen my glory; and they shall declare my glory among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bring all your brethren out of all the nations for an offering unto the LORD, upon horses, and in chariots, and in litters, and upon mules, and upon swift beasts, to my holy mountain Jerusalem, saith the LORD, as the children of Israel bring their offering in a clean vessel in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m also will I take for priests and for Levites,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the new heavens and the new earth, which I will make, shall remain before me, saith the LORD, so shall your seed and your name rem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from one new moon to another, and from one sabbath to another, shall all flesh come to worship before me,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go forth, and look upon the carcases of the men that have transgressed against me: for their worm shall not die, neither shall their fire be quenched; and they shall be an abhorring unto all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ll these things hath mine hand made, and so all these things came to be, saith the LORD: but to this man will I look, even to him that is poor and of a contrite spirit, and that trembleth at my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at killeth an ox is as he that slayeth a man; he that sacrificeth a lamb, as he that breaketh a dog’s neck; he that offereth an oblation, as he that offereth swine’s blood; he that burneth frankincense, as he that blesseth an idol: yea, they have chosen their own ways, and their soul delighteth in their abom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will choose their delusions, and will bring their fears upon them; because when I called, none did answer; when I spake, they did not hear: but they did that which was evil in mine eyes, and chose that wherein I delighted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 ye that tremble at his word: Your brethren that hate you, that cast you out for my name’s sake, have said, Let the LORD be glorified, that we may see your joy; but they shall be asha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of tumult from the city, a voice from the temple, a voice of the LORD that rendereth recompence to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travailed, she brought forth; before her pain came, she was delivered of a man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heard such a thing? who hath seen such things? Shall a land be born in one day? shall a nation be brought forth at once? for as soon as Zion travailed, she brought forth her childre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2026-06-19T22:41:43Z</dcterms:created>
  <dcterms:modified xsi:type="dcterms:W3CDTF">2026-06-19T22:41:43Z</dcterms:modified>
  <dc:title>Bible.com.au: ISAIAH 66:1-24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