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029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5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forth a seed out of Jacob, and out of Judah an inheritor of my mountains: and my chosen shall inherit it, and my servants shall dwell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ron shall be a fold of flocks, and the valley of Achor a place for herds to lie down in, for my people that have sough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that forsake the LORD, that forget my holy mountain, that prepare a table for Fortune, and that fill up mingled wine unto Destiny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stine you to the sword, and ye shall all bow down to the slaughter: because when I called, ye did not answer; when I spake, ye did not hear; but ye did that which was evil in mine eyes, and chose that wherein I delighted no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, Behold, my servants shall eat, but ye shall be hungry: behold, my servants shall drink, but ye shall be thirsty: behold, my servants shall rejoice, but ye shall be ashamed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my servants shall sing for joy of heart, but ye shall cry for sorrow of heart, and shall howl for vexation of spir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leave your name for a curse unto my chosen, and the Lord GOD shall slay thee; and he shall call his servants by another nam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e who blesseth himself in the earth shall bless himself in the God of truth; and he that sweareth in the earth shall swear by the God of truth; because the former troubles are forgotten, and because they are hid from mine ey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I create new heavens and a new earth: and the former things shall not be remembered, nor come into mi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ye glad and rejoice for ever in that which I create: for, behold, I create Jerusalem a rejoicing, and her people a jo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quired of by them that asked not for me; I am found of them that sought me not: I said, Behold me, behold me, unto a nation that was not called by my nam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rejoice in Jerusalem, and joy in my people: and the voice of weeping shall be no more heard in her, nor the voice of cry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be no more thence an infant of days, nor an old man that hath not filled his days: for the child shall die an hundred years old, and the sinner being an hundred years old shall be accurs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uild houses, and inhabit them; and they shall plant vineyards, and eat the fruit of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build, and another inhabit; they shall not plant, and another eat: for as the days of a tree shall be the days of my people, and my chosen shall long enjoy the work of their han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labour in vain, nor bring forth for calamity; for they are the seed of the blessed of the LORD, and their offspring with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 that, before they call, I will answer; and while they are yet speaking, I will hea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lf and the lamb shall feed together, and the lion shall eat straw like the ox: and dust shall be the serpent’s meat. They shall not hurt nor destroy in all my holy mountain, saith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pread out my hands all the day unto a rebellious people, which walketh in a way that is not good, after their own thought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ople that provoketh me to my face continually, sacrificing in gardens, and burning incense upon brick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sit among the graves, and lodge in the secret places; which eat swine’s flesh, and broth of abominable things is in their vessel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say, Stand by thyself, come not near to me, for I am holier than thou: these are a smoke in my nose, a fire that burneth all the d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t is written before me: I will not keep silence, but will recompense, yea, I will recompense into their bosom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own iniquities, and the iniquities of your fathers together, saith the LORD, which have burned incense upon the mountains, and blasphemed me upon the hills: therefore will I first measure their work into their bos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As the new wine is found in the cluster, and one saith, Destroy it not, for a blessing is in it: so will I do for my servants’ sakes, that I may not destroy them a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2026-06-20T20:17:14Z</dcterms:created>
  <dcterms:modified xsi:type="dcterms:W3CDTF">2026-06-20T20:17:14Z</dcterms:modified>
  <dc:title>Bible.com.au: ISAIAH 65:1-25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