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presProps" Target="presProps.xml"/>
  <Relationship Id="rId18" Type="http://schemas.openxmlformats.org/officeDocument/2006/relationships/viewProps" Target="viewProps.xml"/>
  <Relationship Id="rId1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145381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AIAH 64:1-1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 not wroth very sore, O LORD, neither remember iniquity for ever: behold, look, we beseech thee, we are all thy people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y holy cities are become a wilderness, Zion is become a wilderness, Jerusalem a desolation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ur holy and our beautiful house, where our fathers praised thee, is burned with fire; and all our pleasant things are laid waste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lt thou refrain thyself for these things, O LORD? wilt thou hold thy peace, and afflict us very sore?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h that thou wouldest rend the heavens, that thou wouldest come down, that the mountains might flow down at thy presence;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when fire kindleth the brushwood, and the fire causeth the waters to boil: to make thy name known to thine adversaries, that the nations may tremble at thy presence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thou didst terrible things which we looked not for, thou camest down, the mountains flowed down at thy presenc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from of old men have not heard, nor perceived by the ear, neither hath the eye seen a God beside thee, which worketh for him that waiteth for him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meetest him that rejoiceth and worketh righteousness, those that remember thee in thy ways: behold, thou wast wroth, and we sinned: in them have we been of long time, and shall we be saved?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we are all become as one that is unclean, and all our righteousnesses are as a polluted garment: and we all do fade as a leaf; and our iniquities, like the wind, take us away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re is none that calleth upon thy name, that stirreth up himself to take hold of thee: for thou hast hid thy face from us, and hast consumed us by means of our iniquitie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now, O LORD, thou art our father; we are the clay, and thou our potter; and we all are the work of thy hand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8">
  <a:themeElements>
    <a:clrScheme name="Theme4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2026-05-30T08:18:28Z</dcterms:created>
  <dcterms:modified xsi:type="dcterms:W3CDTF">2026-05-30T08:18:28Z</dcterms:modified>
  <dc:title>Bible.com.au: ISAIAH 64:1-12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