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473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61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pirit of the Lord GOD is upon me; because the LORD hath anointed me to preach good tidings unto the meek; he hath sent me to bind up the brokenhearted, to proclaim liberty to the captives, and the opening of the prison to them that are bound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proclaim the acceptable year of the LORD, and the day of vengeance of our God; to comfort all that mourn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appoint unto them that mourn in Zion, to give unto them a garland for ashes, the oil of joy for mourning, the garment of praise for the spirit of heaviness; that they might be called trees of righteousness, the planting of the LORD, that he might be glorifi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build the old wastes, they shall raise up the former desolations, and they shall repair the waste cities, the desolations of many generation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trangers shall stand and feed your flocks, and aliens shall be your plowmen and your vinedresser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 shall be named the priests of the LORD: men shall call you the ministers of our God: ye shall eat the wealth of the nations, and in their glory shall ye boast yourselv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r shame ye shall have double; and for confusion they shall rejoice in their portion: therefore in their land they shall possess double: everlasting joy shall be unto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the LORD love judgment, I hate robbery with iniquity; and I will give them their recompence in truth, and I will make an everlasting covenant with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ir seed shall be known among the nations, and their offspring among the peoples: all that see them shall acknowledge them, that they are the seed which the LORD hath bless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reatly rejoice in the LORD, my soul shall be joyful in my God; for he hath clothed me with the garments of salvation, he hath covered me with the robe of righteousness, as a bridegroom decketh himself with a garland, and as a bride adorneth herself with her jewel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the earth bringeth forth her bud, and as the garden causeth the things that are sown in it to spring forth; so the Lord God will cause righteousness and praise to spring forth before all the nation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2026-10-02T08:51:40Z</dcterms:created>
  <dcterms:modified xsi:type="dcterms:W3CDTF">2026-10-02T08:51:40Z</dcterms:modified>
  <dc:title>Bible.com.au: ISAIAH 61:1-11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