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23699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SAIAH 60: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Surely the isles shall wait for me, and the ships of Tarshish first, to bring thy sons from far, their silver and their gold with them, for the name of the LORD thy God, and for the Holy One of Israel, because he hath glorified the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strangers shall build up thy walls, and their kings shall minister unto thee: for in my wrath I smote thee, but in my favour have I had mercy on the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y gates also shall be open continually; they shall not be shut day nor night; that men may bring unto thee the wealth of the nations; and their kings led with the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For that nation and kingdom that will not serve thee shall perish; yea, those nations shall be utterly waste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glory of Lebanon shall come unto thee, the fir tree, the pine, and the box tree together; to beautify the place of my sanctuary; and I will make the place of my feet gloriou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he sons of them that afflicted thee shall come bending unto thee; and all they that despised thee shall bow themselves down at the soles of thy feet; and they shall call thee The city of the LORD, The Zion of the Holy One of Israel.]]></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hereas thou hast been forsaken and hated, so that no man passed through thee, I will make thee an eternal excellency, a joy of many generation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ou shalt also suck the milk of the nations, and shalt suck the breast of kings: and thou shalt know that I the LORD am thy saviour, and thy redeemer, the Mighty One of Jacob.]]></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For brass I will bring gold, and for iron I will bring silver, and for wood brass, and for stones iron: I will also make thy officers peace, and thine exactors righteousnes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Violence shall no more be heard in thy land, desolation nor destruction within thy borders; but thou shalt call thy walls Salvation, and thy gates Prais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rise, shine; for thy light is come, and the glory of the LORD is risen upon the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sun shall be no more thy light by day; neither for brightness shall the moon give light unto thee: but the LORD shall be unto thee an everlasting light, and thy God thy glory.]]></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y sun shall no more go down, neither shall thy moon withdraw itself: for the LORD shall be thine everlasting light, and the days of thy mourning shall be ende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y people also shall be all righteous, they shall inherit the land for ever; the branch of my planting, the work of my hands, that I may be glorifie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 little one shall become a thousand, and the small one a strong nation: I the LORD will hasten it in its tim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For, behold, darkness shall cover the earth, and gross darkness the peoples: but the LORD shall arise upon thee, and his glory shall be seen upon the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nations shall come to thy light, and kings to the brightness of thy rising.]]></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Lift up thine eyes round about, and see: they all gather themselves together, they come to thee: thy sons shall come from far, and thy daughters shall be carried in the arm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thou shalt see and be lightened, and thine heart shall tremble and be enlarged; because the abundance of the sea shall be turned unto thee, the wealth of the nations shall come unto the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multitude of camels shall cover thee, the dromedaries of Midian and Ephah; they all shall come from Sheba: they shall bring gold and frankincense, and shall proclaim the praises of the LOR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ll the flocks of Kedar shall be gathered together unto thee, the rams of Nebaioth shall minister unto thee: they shall come up with acceptance on mine altar, and I will glorify the house of my glory.]]></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ho are these that fly as a cloud, and as the doves to their windows?]]></a:t>
            </a:r>
          </a:p>
        </p:txBody>
      </p:sp>
    </p:spTree>
  </p:cSld>
  <p:clrMapOvr>
    <a:masterClrMapping/>
  </p:clrMapOvr>
</p:sld>
</file>

<file path=ppt/theme/theme1.xml><?xml version="1.0" encoding="utf-8"?>
<a:theme xmlns:a="http://schemas.openxmlformats.org/drawingml/2006/main" name="Theme54">
  <a:themeElements>
    <a:clrScheme name="Theme5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2026-06-23T13:18:45Z</dcterms:created>
  <dcterms:modified xsi:type="dcterms:W3CDTF">2026-06-23T13:18:45Z</dcterms:modified>
  <dc:title>Bible.com.au: ISAIAH 60:1-22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