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Go, and tell this people, Hear ye indeed, but understand not; and see ye indeed, but perceive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heart of this people fat, and make their ears heavy, and shut their eyes; lest they see with their eyes, and hear with their ears, and understand with their heart, and turn again, and be heal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Lord, how long? And he answered, Until cities be waste without inhabitant, and houses without man, and the land become utterly wast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have removed men far away, and the forsaken places be many in the midst of the l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re be yet a tenth in it, it shall again be eaten up: as a terebinth, and as an oak, whose stock remaineth, when they are felled; so the holy seed is the stock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year that king Uzziah died I saw the Lord sitting upon a throne, high and lifted up, and his train filled the tem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ve him stood the seraphim: each one had six wings; with twain he covered his face, and with twain he covered his feet, and with twain he did fl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cried unto another, and said, Holy, holy, holy, is the LORD of hosts: the whole earth is full of his glo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undations of the thresholds were moved at the voice of him that cried, and the house was filled with smo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Woe is me! for I am undone; because I am a man of unclean lips, and I dwell in the midst of a people of unclean lips: for mine eyes have seen the King, the LORD of hos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flew one of the seraphim unto me, having a live coal in his hand, which he had taken with the tongs from off the alta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uched my mouth with it, and said, Lo, this hath touched thy lips; and thine iniquity is taken away, and thy sin purg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eard the voice of the Lord, saying, Whom shall I send, and who will go for us? Then I said, Here am I; send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2026-05-30T08:18:33Z</dcterms:created>
  <dcterms:modified xsi:type="dcterms:W3CDTF">2026-05-30T08:18:33Z</dcterms:modified>
  <dc:title>Bible.com.au: ISAIAH 6:1-13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