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968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s judgment far from us, neither doth righteousness overtake us: we look for light, but behold darkness; for brightness, but we walk in obscur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grope for the wall like the blind, yea, we grope as they that have no eyes: we stumble at noonday as in the twilight; among them that are lusty we are as dead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roar all like bears, and mourn sore like doves: we look for judgment, but there is none; for salvation, but it is far off from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our transgressions are multiplied before thee, and our sins testify against us: for our transgressions are with us, and as for our iniquities, we know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ransgressing and denying the LORD, and turning away from following our God, speaking oppression and revolt, conceiving and uttering from the heart words of falseh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udgment is turned away backward, and righteousness standeth afar off: for truth is fallen in the street, and uprightness cannot en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a, truth is lacking; and he that departeth from evil maketh himself a prey: and the LORD saw it, and it displeased him that there was no judgm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w that there was no man, and wondered that there was no intercessor: therefore his own arm brought salvation unto him; and his righteousness, it uphel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put on righteousness as a breastplate, and an helmet of salvation upon his head; and he put on garments of vengeance for clothing, and was clad with zeal as a clok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cording to their deeds, accordingly he will repay, fury to his adversaries, recompence to his enemies; to the islands he will repay recompe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the LORD’S hand is not shortened, that it cannot save; neither his ear heavy, that it cannot he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shall they fear the name of the LORD from the west, and his glory from the rising of the sun: for he shall come as a rushing stream, which the breath of the LORD drive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 redeemer shall come to Zion, and unto them that turn from transgression in Jacob, saith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s for me, this is my covenant with them, saith the LORD: my spirit that is upon thee, and my words which I have put in thy mouth, shall not depart out of thy mouth, nor out of the mouth of thy seed, nor out of the mouth of thy seed’s seed, saith the LORD, from henceforth and for e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your iniquities have separated between you and your God, and your sins have hid his face from you, that he will not he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r hands are defiled with blood, and your fingers with iniquity; your lips have spoken lies, your tongue muttereth wicked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ne sueth in righteousness, and none pleadeth in truth: they trust in vanity, and speak lies; they conceive mischief, and bring forth iniqu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hatch basilisks’ eggs, and weave the spider’s web: he that eateth of their eggs dieth, and that which is crushed breaketh out into a vi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webs shall not become garments, neither shall they cover themselves with their works: their works are works of iniquity, and the act of violence is in their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feet run to evil, and they make haste to shed innocent blood: their thoughts are thoughts of iniquity; desolation ard destruction are in their path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ay of peace they know not; and there is no judgment in their goings: they have made them crooked paths; whosoever goeth therein doth not know peace.]]></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2026-06-21T22:22:50Z</dcterms:created>
  <dcterms:modified xsi:type="dcterms:W3CDTF">2026-06-21T22:22:50Z</dcterms:modified>
  <dc:title>Bible.com.au: ISAIAH 59:1-21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