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wentest to the king with ointment, and didst increase thy perfumes, and didst send thine ambassadors far off, and didst debase thyself even unto hel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ast wearied with the length of thy way; yet saidst thou not, There is no hope: thou didst find a quickening of thy strength; therefore thou wast not fain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whom hast thou been afraid and in fear, that thou liest, and hast not remembered me, nor laid it to thy heart? have not I held my peace even of long time, and fearest me no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clare thy righteousness; and as for thy works, they shall not profit the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criest, let them which thou hast gathered deliver thee; but the wind shall take them, a breath shall carry them all away: but he that putteth his trust in me shall possess the land, and shall inherit my holy mounta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say, Cast ye up, cast ye up, prepare the way, take up the stumblingblock out of the way of my peo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high and lofty One that inhabiteth eternity, whose name is Holy: I dwell in the high and holy place, with him also that is of a contrite and humble spirit, to revive the spirit of the humble, and to revive the heart of the contrite on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not contend for ever, neither will I be always wroth: for the spirit should fail before me, and the souls which I have mad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iniquity of his covetousness was I wroth and smote him, I hid my face and was wroth: and he went on frowardly in the way of his hea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his ways, and will heal him: I will lead him also, and restore comforts unto him and to his mourne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perisheth and no man layeth it to heart; and merciful men are taken away, none considering that the righteous is taken away from the evil to com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eate the fruit of the lips: Peace, peace, to him that is far off and to him that is near, saith the LORD; and I will heal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are like the troubled sea; for it cannot rest, and its waters cast up mire and di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peace, saith my God, to the wick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entereth into peace; they rest in their beds, each one that walketh in his upright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raw near hither, ye sons of the sorceress, the seed of the adulterer and the who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st whom do ye sport yourselves? against whom make ye a wide mouth, and draw out the tongue? are ye not children of transgression, a seed of falsehoo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inflame yourselves among the oaks, under every green tree; that slay the children in the valleys, under the clefts of the rock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the smooth stones of the valley is thy portion; they, they are thy lot: even to them hast thou poured a drink offering, thou hast offered an oblation. Shall I be appeased for these thing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a high and lofty mountain hast thou set thy bed: thither also wentest thou up to offer sacrifi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hind the doors and the posts hast thou set up thy memorial: for thou hast discovered thyself to another than me, and art gone up; thou hast enlarged thy bed, and made thee a covenant with them; thou lovedst their bed where thou sawest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2026-06-19T22:41:44Z</dcterms:created>
  <dcterms:modified xsi:type="dcterms:W3CDTF">2026-06-19T22:41:44Z</dcterms:modified>
  <dc:title>Bible.com.au: ISAIAH 57:1-21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