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presProps" Target="presProps.xml"/>
  <Relationship Id="rId23" Type="http://schemas.openxmlformats.org/officeDocument/2006/relationships/viewProps" Target="viewProps.xml"/>
  <Relationship Id="rId2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76733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SAIAH 54:1-1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For this is as the waters of Noah unto me: for as I have sworn that the waters of Noah should no more go over the earth, so have I sworn that I would not be wroth with thee, nor rebuke the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For the mountains shall depart, and the hills be removed; but my kindness shall not depart from thee, neither shall my covenant of peace be removed, saith the LORD that hath mercy on the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O thou afflicted, tossed with tempest, and not comforted, behold, I will set thy stones in fair colours, and lay thy foundations with sapphire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I will make thy pinnacles of rubies, and thy gates of carbuncles, and all thy border of pleasant stone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all thy children shall be taught of the LORD; and great shall be the peace of thy childre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n righteousness shalt thou be established: thou shalt be far from oppression, for thou shalt not fear; and from terror, for it shall not come near the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ehold, they may gather together, but not by me: whosoever shall gather together against thee shall fall because of the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ehold, I have created the smith that bloweth the fire of coals, and bringeth forth a weapon for his work; and I have created the waster to destroy.]]></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No weapon that is formed against thee shall prosper; and every tongue that shall rise against thee in judgment thou shalt condemn. This is the heritage of the servants of the LORD, and their righteousness which is of me, saith the LOR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Sing, O barren, thou that didst not bear; break forth into singing, and cry aloud, thou that didst not travail with child: for more are the children of the desolate than the children of the married wife, saith the LOR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Enlarge the place of thy tent, and let them stretch forth the curtains of thine habitations; spare not: lengthen thy cords, and strengthen thy stake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For thou shalt spread abroad on the right hand and on the left; and thy seed shall possess the nations, and make the desolate cities to be inhabite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Fear not; for thou shalt not be ashamed: neither be thou confounded; for thou shalt not be put to shame: for thou shalt forget the shame of thy youth, and the reproach of thy widowhood shalt thou remember no mor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For thy Maker is thine husband; the LORD of hosts is his name: and the Holy One of Israel is thy redeemer; the God of the whole earth shall he be calle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For the LORD hath called thee as a wife forsaken and grieved in spirit, even a wife of youth, when she is cast off, saith thy Go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For a small moment have I forsaken thee; but with great mercies will I gather the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n overflowing wrath I hid my face from thee for a moment; but with everlasting kindness will I have mercy on thee, saith the LORD thy redeemer.]]></a:t>
            </a:r>
          </a:p>
        </p:txBody>
      </p:sp>
    </p:spTree>
  </p:cSld>
  <p:clrMapOvr>
    <a:masterClrMapping/>
  </p:clrMapOvr>
</p:sld>
</file>

<file path=ppt/theme/theme1.xml><?xml version="1.0" encoding="utf-8"?>
<a:theme xmlns:a="http://schemas.openxmlformats.org/drawingml/2006/main" name="Theme72">
  <a:themeElements>
    <a:clrScheme name="Theme7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2026-06-29T16:37:37Z</dcterms:created>
  <dcterms:modified xsi:type="dcterms:W3CDTF">2026-06-29T16:37:37Z</dcterms:modified>
  <dc:title>Bible.com.au: ISAIAH 54:1-17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