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made his grave with the wicked, and with the rich in his death; although he had done no violence, neither was any deceit in his mon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it pleased the LORD to bruise him; he hath put him to grief: when thou shalt make his soul an offering for sin, he shall see his seed, he shall prolong his days, and the pleasure of the LORD shall prosper i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hall see of the travail of his soul, and shall be satisfied: by his knowledge shall my righteous servant justify many: and he shall bear their iniqu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will I divide him a portion with the great, and he shall divide the spoil with the strong; because he poured out his soul unto death, and was numbered with the transgressors: yet he bare the sin of many, and made intercession for the transgress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hath believed our report? and to whom hath the arm of the LORD been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grew up before him as a tender plant, and as a root out of a dry ground: he hath no form nor comeliness; and when we see him, there is no beauty that we should desire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despised, and rejected of men; a man of sorrows, and acquainted with grief: and as one from whom men hide their face he was despised, and we esteemed him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rely he hath borne our griefs, and carried our sorrows: yet we did esteem him stricken, smitten of God, and afflic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was wounded for our transgressions, he was bruised for our iniquities: the chastisement of our peace was upon him; and with his stripes we are hea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we like sheep have gone astray; we have turned every one to his own way; and the LORD hath laid on him the iniquity of us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oppressed, yet he humbled himself and opened not his mouth; as a lamb that is led to the slaughter, and as a sheep that before her shearers is dumb; yea, he opened not his m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oppression and judgment he was taken away; and as for his generation, who among them considered that he was cut off out of the land of the living? for the transgression of my people was he stricken.]]></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2026-06-24T15:17:49Z</dcterms:created>
  <dcterms:modified xsi:type="dcterms:W3CDTF">2026-06-24T15:17:49Z</dcterms:modified>
  <dc:title>Bible.com.au: ISAIAH 53:1-12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