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578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1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put on strength, O arm of the LORD; awake, as in the days of old, the generations of ancient times. Art thou not it that cut Rahab in pieces, that pierced the drago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not it which dried up the sea, the waters of the great deep; that made the depths of the sea a way for the redeemed to pass over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ansomed of the LORD shall return, and come with singing unto Zion; and everlasting joy shall be upon their heads: they shall obtain gladness and joy, and sorrow and sighing shall flee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am he that comforteth you: who art thou, that thou art afraid of man that shall die, and of the son of man which shall be made as gras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t forgotten the LORD thy Maker, that stretched forth the heavens, and laid the foundations of the earth; and fearest continually all the day because of the fury of the oppressor, when he maketh ready to destroy? and where is the fury of the oppressor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ptive exile shall speedily be loosed; and he shall not die and go down into the pit, neither shall his bread fa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the LORD thy God, which stirreth up the sea, that the waves thereof roar: the LORD of hosts is his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put my words in thy mouth, and have covered thee in the shadow of mine hand, that I may plant the heavens, and lay the foundations of the earth, and say unto Zion, Thou art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stand up, O Jerusalem, which hast drunk at the hand of the LORD the cup of his fury; thou hast drunken the bowl of the cup of staggering, and drained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to guide her among all the sons whom she hath brought forth; neither is there any that taketh her by the hand of all the sons that she hath brought u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to me, ye that follow after righteousness, ye that seek the LORD: look unto the rock whence ye were hewn, and to the hole of the pit whence ye were digg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wo things are befallen thee; who shall bemoan thee? desolation and destruction, and the famine and the sword; how shall I comfort th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ons have fainted, they lie at the top of all the streets, as an antelope in a net; they are full of the fury of the LORD, the rebuke of thy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 now this, thou afflicted, and drunken, but not with win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y Lord the LORD, and thy God that pleadeth the cause of his people, Behold, I have taken out of thine hand the cup of staggering, even the bowl of the cup of my fury; thou shalt no more drink it again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ut it into the hand of them that afflict thee; which have said to thy soul, Bow down, that we may go over: and thou hast laid thy back as the ground, and as the street, to them that go o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nto Abraham your father, and unto Sarah that bare you: for when he was but one I called him, and I blessed him, and made him man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comforted Zion: he hath comforted all her waste places, and hath made her wilderness like Eden, and her desert like the garden of the LORD; joy and gladness shall be found therein, thanksgiving, and the voice of mel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end unto me, O my people; and give ear unto me, O my nation: for a law shall go forth from me, and I will make my judgment to rest for a light of the peop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ighteousness is near, my salvation is gone forth, and mine arms shall judge the peoples; the isles shall wait for me, and on mine arm shall they tru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eyes to the heavens, and look upon the earth beneath: for the heavens shall vanish away like smoke, and the earth shall wax old like a garment, and they that dwell therein shall die in like manner: but my salvation shall be for ever, and my righteousness shall not be abolish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ye that know righteousness, the people in whose heart is my law; fear ye not the reproach of men, neither be ye dismayed at their revil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th shall eat them up like a garment, and the worm shall eat them like wool: but my righteousness shall be for ever, and my salvation unto all gener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2026-05-30T11:45:33Z</dcterms:created>
  <dcterms:modified xsi:type="dcterms:W3CDTF">2026-05-30T11:45:33Z</dcterms:modified>
  <dc:title>Bible.com.au: ISAIAH 51:1-23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