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Lord GOD will help me; who is he that shall condemn me? behold, they all shall wax old as a garment; the moth shall eat the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s among you that feareth the LORD, that obeyeth the voice of his servant? he that walketh in darkness, and hath no light, let him trust in the name of the LORD, and stay upon h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ye that kindle a fire, that gird yourselves about with firebrands: walk ye in the flame of your fire, and among the brands that ye have kindled. This shall ye have of mine hand; ye shall lie down in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Where is the bill of your mother’s divorcement, wherewith I have put her away? or which of my creditors is it to whom I have sold you? Behold, for your iniquities were ye sold, and for your transgressions was your mother put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when I came, was there no man? when I called, was there none to answer? Is my hand shortened at all, that it cannot redeem? or have I no power to deliver? Behold, at my rebuke I dry up the sea, I make the rivers a wilderness: their fish stinketh, because there is no water, and dieth for thir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blackness, and I make sackcloth their cov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GOD hath given me the tongue of them that are taught, that I should know how to sustain with words him that is weary: he wakeneth morning by morning, he wakeneth mine ear to hear as they that are t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hath opened mine ear, and I was not rebellious, neither turned away back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my back to the smiters, and my cheeks to them that plucked off the hair: I hid not my face from shame and spit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GOD will help me; therefore have I not been confounded: therefore have I set my face like a flint, and I know that I shall not be asham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near that justifieth me; who will contend with me? let us stand up together: who is mine adversary? let him come near to m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ISAIAH 50:1-11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