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43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ing to them that are bound, Go forth; to them that are in darkness, Shew yourselves. They shall feed in the ways, and on all bare heights shall be their pas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not hunger nor thirst; neither shall the heat nor sun smite them: for he that hath mercy on them shall lead them, even by the springs of water shall he guid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all my mountains a way, and my highways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 these shall come from far: and, lo, these from the north and from the west; and these from the land of Sin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O heavens; and be joyful, O earth; and break forth into singing, O mountains: for the LORD hath comforted his people, and will have compassion upon his afflic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Jehovah hath forsaken me, and the Lord hath forgott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woman forget her sucking child, that she should not have compassion on the son of her womb? yea, these may forget, yet will not I forget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graven thee upon the palms of my hands; thy walls are continually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hildren make haste; thy destroyers and they that made thee waste shall go forth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thine eyes round about, and behold: all these gather themselves together, and come to thee. As I l live, saith the LORD, thou shalt surely clothe thee with them all as with an ornament, and gird thyself with them, like a br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O isles, unto me; and hearken, ye peoples, from far: the LORD hath called me from the womb; from the bowels of my mother hath he made mention of my na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s for thy waste and thy desolate places and thy land that hath been destroyed, surely now shalt thou be too strait for the inhabitants, and they that swallowed thee up shall be far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thy bereavement shall yet say in thine ears, The place is too strait for me: give place to me that I may d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alt thou say in thine heart, Who hath begotten me these, seeing I have been bereaved of my children, and am solitary, an exile, and wandering to and fro? and who hath brought up these? Behold, I was left alone; these, where were th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Behold, I will lift up mine hand to the nations, and set up my ensign to the peoples: and they shall bring thy sons in their bosom, and thy daughters shall he carried upon their shoul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ings shall be thy nursing fathers, and their queens thy nursing mothers: they shall bow down to thee with their faces to the earth, and lick the dust of thy feet; and thou shalt know that I am the LORD, and they that wait for me shall not be asha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ll the prey be taken from the mighty, or the lawful captives be deliv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us saith the LORD, Even the captives of the mighty shall be taken away, and the prey of the terrible shall be delivered: for I will contend with him that contendeth with thee, and I will save thy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feed them that oppress thee with their own flesh; and they shall be drunken with their own blood, as with sweet wine: and all flesh shall know that I the LORD am thy saviour, and thy redeemer, the Mighty One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th made my mouth like a sharp sword, in the shadow of his hand hath he hid me; and he hath made me a polished shaft, in his quiver hath he kept me clo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me, Thou art my servant; Israel, in whom I will be glorif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said, I have laboured in vain, I have spent my strength for nought and vanity: yet surely my judgment is with the LORD, and my recompence with m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aith the LORD that formed me from the womb to be his servant, to bring Jacob again to him, and that Israel be gathered unto him: (for I am honourable in the eyes of the LORD, and my God is become my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he saith, It is too light a thing that thou shouldest be my servant to raise up the tribes of Jacob, and to restore the preserved of Israel: I will also give thee for a light to the Gentiles, that thou mayest be my salvation unto the end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redeemer of Israel, and his Holy One, to him whom man despiseth, to him whom the nation abhorreth, to a servant of rulers: Kings shall see and arise; princes, and they shall worship; because of the LORD that is faithful, even the Holy One of Israel, who hath chosen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saith the LORD, In an acceptable time have I answered thee, and in a day of salvation have I helped thee: and I will preserve thee, and give thee for a covenant of the people, to raise up the land, to make them inherit the desolate heritage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2026-06-28T06:07:04Z</dcterms:created>
  <dcterms:modified xsi:type="dcterms:W3CDTF">2026-06-28T06:07:04Z</dcterms:modified>
  <dc:title>Bible.com.au: ISAIAH 49:1-26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