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3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se two things shall come to thee in a moment in one day, the loss of children, and widowhood: in their full measure shall they come upon thee, despite of the multitude of thy sorceries, and the great abundance of thine enchantme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st trusted in thy wickedness; thou hast said, None seeth me; thy wisdom and thy knowledge, it hath perverted thee: and thou hast said in thine heart, I am, and there is none else beside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evil come upon thee; thou shalt not know the dawning thereof: and mischief shall fall upon thee; thou shalt not be able to put it away: and desolation shall come upon thee suddenly, which thou knowest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nd now with thine enchantments, and with the multitude of thy sorceries, wherein thou hast laboured from thy youth; if so be thou shalt be able to profit, if so be thou mayest prevai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wearied in the multitude of thy counsels: let now the astrologers, the stargazers, the monthly prognosticators, stand up, and save thee from the things that shall come upo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y shall be as stubble; the fire shall burn them; they shall not deliver themselves from the power of the flame: it shall not be a coal to warm at, nor a fire to sit bef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hall the things be unto thee wherein thou hast laboured: they that have trafficked with thee from thy youth shall wander every one to his quarter; there shall be none to save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down, and sit in the dust, O virgin daughter of Babylon; sit on the ground without a throne, O daughter of the Chaldeans: for thou shalt no more be called tender and delicat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the millstones, and grind meal: remove thy veil, strip off the train, uncover the leg, pass through the riv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akedness shall be uncovered, yea, thy shame shall be seen: I will take vengeance, and will accept no ma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redeemer, the LORD of hosts is his name, the Holy One of Isra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t thou silent, and get thee into darkness, O daughter of the Chaldeans: for thou shalt no more be called The lady of kingdom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wroth with my people, I profaned mine inheritance, and gave them into thine hand: thou didst shew them no mercy; upon the aged hast thou very heavily laid thy yok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idst, I shall be a lady for ever: so that thou didst not lay these things to thy heart, neither didst remember the latter end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hear this, thou that art given to pleasures, that dwellest carelessly, that sayest in thine heart, I am, and there is none else beside me; I shall not sit as a widow, neither shall I know the loss of children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2026-05-30T08:18:30Z</dcterms:created>
  <dcterms:modified xsi:type="dcterms:W3CDTF">2026-05-30T08:18:30Z</dcterms:modified>
  <dc:title>Bible.com.au: ISAIAH 47:1-15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