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former things of old: for I am God, and there is none else; I am God, and there is none like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ing the end from the beginning, and from ancient times things that are not yet done; saying, My counsel shall stand, and I will do all my pleasur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a ravenous bird from the east, the man of my counsel from a far country; yea, I have spoken, I will also bring it to pass; I have purposed, I will also d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stouthearted, that are far from righteousnes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near my righteousness, it shall not be far off, and my salvation shall not tarry; and I will place salvation in Zion for Israel my glor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 boweth down, Nebo stoopeth; their idols are upon the beasts, and upon the cattle: the things that ye carried about are made a load, a burden to the weary b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oop, they bow down together; they could not deliver the burden, but themselves are gone into capti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O house of Jacob, and all the remnant of the house of Israel, which have been borne by me from the belly, which have been carried from the wom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o old age I am he, and even to hoar hairs will I carry you: I have made, and I will bear; yea, I will carry, and will deli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will ye liken me, and make me equal, and compare me, that we may be lik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lavish gold out of the bag, and weigh silver in the balance, they hire a goldsmith, and he maketh it a god; they fall down, yea, they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ar him upon the shoulder, they carry him, and set him in his place, and he standeth; from his place shall he not remove: yea, one shall cry unto him, yet can he not answer, nor save him out of his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and shew yourselves men: bring it again to mind, O ye transgresso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2026-08-10T21:07:15Z</dcterms:created>
  <dcterms:modified xsi:type="dcterms:W3CDTF">2026-08-10T21:07:15Z</dcterms:modified>
  <dc:title>Bible.com.au: ISAIAH 46:1-13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