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striveth with his Maker! a potsherd among the potsherds of the earth! shall the clay say to him that fashioneth it, What makest thou? or thy work, He hath no hand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him that saith unto a father, What begettest thou? or to a woman, with what travailest th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Holy One of Israel, and his Maker: Ask me of the things that are to come concerning my sons, and concerning the work of my hands, command y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the earth, and created man upon it: I, even my hands, have stretched out the heavens, and all their host have I command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aised him up in righteousness, and I will make straight all his ways: he shall build my city, and he shall let my exiles go free, not for price nor reward, saith the LORD of ho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labour of Egypt, and the merchandise of Ethiopia, and the Sabeans, men of stature, shall come over unto thee, and they shall be thine; they shall go after thee; in chains they shall come over: and they shall fall down unto thee, they shall make supplication unto thee, saying, Surely God is in thee; and there is none else, there is no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thou art a God that hidest thyself, O God of Israel, the Saviou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ashamed, yea, confounded, all of them: they shall go into confusion together that are makers of ido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srael shall be saved by the LORD with an everlasting salvation: ye shall not be ashamed nor confounded world without 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that created the heavens; he is God; that formed the earth and made it; he established it, he created it not a waste, he formed it to be inhabited: I am the LORD; and there is none el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o his anointed, to Cyrus, whose right hand I have holden, to subdue nations before him, and I will loose the loins of kings; to open the doors before him, and the gates shall not be shut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poken in secret, in a place of the land of darkness; I said not unto the seed of Jacob, Seek ye me in vain: I the LORD speak righteousness, I declare things that are r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emble yourselves and come; draw near together, ye that are escaped of the nations: they have no knowledge that carry the wood of their graven image, and pray unto a god that cannot sa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, and bring it forth; yea, let them take counsel together: who hath shewed this from ancient time? who hath declared it of old? have not I the LORD? and there is no God else beside me; a just God and a saviour; there is none beside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me, and be ye saved, all the ends of the earth: for I am God, and there is none el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self have I sworn, the word is gone forth from my mouth in righteousness, and shall not return, that unto me every knee shall bow, every tongue shall swe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in the LORD, shall one say unto me, is righteousness and strength: even to him shall men come, and all they that were incensed against him shall be asham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shall all the seed of Israel be justified, and shall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before thee, and make the rugged places plain: I will break in pieces the doors of brass, and cut in sunder the bars of iro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thee the treasures of darkness, and hidden riches of secret places, that thou mayest know that I am the LORD, which call thee by thy name, even the God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acob my servant’s sake, and Israel my chosen, I have called thee by thy name: I have surnamed thee, though thou hast not known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and there is none else; beside me there is no God: I will gird thee, though thou hast not known m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from the rising of the sun, and from the west, that there is none beside me: I am the LORD, and there is none el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rm the light, and create darkness; I make peace, and create evil; I am the LORD, that doeth all these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op down, ye heavens, from above, and let the skies pour down righteousness: let the earth open, that they may bring forth salvation, and let her cause righteousness to spring up together; I the LORD have created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2026-06-24T15:16:58Z</dcterms:created>
  <dcterms:modified xsi:type="dcterms:W3CDTF">2026-06-24T15:16:58Z</dcterms:modified>
  <dc:title>Bible.com.au: ISAIAH 45:1-25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