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presProps" Target="presProps.xml"/>
  <Relationship Id="rId34" Type="http://schemas.openxmlformats.org/officeDocument/2006/relationships/viewProps" Target="viewProps.xml"/>
  <Relationship Id="rId3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5735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44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at fashion a graven image are all of them vanity; and their delectable things shall not profit: and their own witnesses see not, nor know; that they may be ashame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hath fashioned a god, or molten a graven image that is profitable for nothing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all his fellows shall be ashamed; and the workmen, they are of men: let them all be gathered together, let them stand up; they shall fear, they shall be ashamed togeth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mith maketh an axe, and worketh in the coals, and fashioneth it with hammers, and worketh it with his strong arm: yea, he is hungry, and his strength faileth; he drinketh no water, and is fain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arpenter stretcheth out a line; he marketh it out with a pencil; he shapeth it with planes, and he marketh it out with the compasses, and shapeth it after the figure of a man, according to the beauty of a man, to dwell in the hous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eweth him down cedars, and taketh the holm tree and the oak, and strengtheneth for himself one among the trees of the forest: he planteth a fir tree, and the rain doth nourish i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hall it be for a man to burn; and he taketh thereof, and warmeth himself; yea, he kindleth it, and baketh bread: yea, he maketh a god, and worshippeth it; he maketh it a graven image, and falleth down thereto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urneth part thereof in the fire; with part thereof he eateth flesh; he roasteth roast, and is satisfied: yea, he warmeth himself, and saith, Aha, I am warm, I have seen the fire: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residue thereof he maketh a god, even his graven image: he falleth down unto it and worshippeth, and prayeth unto it, and saith, Deliver me; for thou art my go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know not, neither do they consider: for he hath shut their eyes, that they cannot see; and their hearts, that they cannot understan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now hear, O Jacob my servant; and Israel, whom I have chosen: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one calleth to mind, neither is there knowledge nor understanding to say, I have burned part of it in the fire; yea, also I have baked bread upon the coals thereof; I have roasted flesh and eaten it: and shall I make the residue thereof an abomination? shall I fall down to the stock of a tree?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feedeth on ashes: a deceived heart hath turned him aside, that he cannot deliver his soul, nor say, Is there not a lie in my right hand?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these things, O Jacob; and Israel, for thou art my servant: I have formed thee; thou art my servant: O Israel, thou shalt not be forgotten of m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blotted out, as a thick cloud, thy transgressions, and, as a cloud, thy sins: return unto me; for I have redeemed the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, O ye heavens, for the LORD hath done it; shout, ye lower parts of the earth; break forth into singing, ye mountains, O forest, and every tree therein: for the LORD hath redeemed Jacob, and will glorify himself in Israel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saith the LORD, thy redeemer, and he that formed thee from the womb: I am the LORD, that maketh all things; that stretcheth forth the heavens alone; that spreadeth abroad the earth; who is with me?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frustrateth the tokens of the liars, and maketh diviners mad; that turneth wise men backward, and maketh their knowledge foolish: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confirmeth the word of his servant, and performeth the counsel of his messengers; that saith of Jerusalem, She shall be inhabited; and of the cities of Judah, They shall be built, and I will raise up the waste places thereof: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saith to the deep, Be dry, and I will dry up thy rivers: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saith of Cyrus, He is my shepherd, and shall perform all my pleasure: even saying of Jerusalem, She shall be built; and to the temple, Thy foundation shall be la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saith the LORD that made thee, and formed thee from the womb, who will help thee: Fear not, O Jacob my servant; and thou, Jeshurun, whom I have chosen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will pour water upon him that is thirsty, and streams upon the dry ground: I will pour my spirit upon thy seed, and my blessing upon thine offspring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hall spring up among the grass, as willows by the watercourse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shall say, I am the LORD’S; and another shall call himself by the name of Jacob; and another shall subscribe with his hand unto the LORD, and surname himself by the name of Israe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saith the LORD, the King of Israel, and his redeemer the LORD of hosts: I am the first, and I am the last; and beside me there is no Go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o, as I, shall call, and shall declare it, and set it in order for me, since I appointed the ancient people? and the things that are coming, and that shall come to pass, let them declar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ear ye not, neither be afraid: have I not declared unto thee of old, and shewed it? and ye are my witnesses. Is there a God beside me? yea, there is no Rock; I know not any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3">
  <a:themeElements>
    <a:clrScheme name="Theme7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2026-06-16T20:17:57Z</dcterms:created>
  <dcterms:modified xsi:type="dcterms:W3CDTF">2026-06-16T20:17:57Z</dcterms:modified>
  <dc:title>Bible.com.au: ISAIAH 44:1-28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