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e nations be gathered together, and let the peoples be assembled: who among them can declare this, and shew us former things? let them bring their witnesses, that they may be justified: or let them hear, and say, It is tr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my witnesses, saith the LORD, and my servant whom I have chosen: that ye may know and believe me, and understand that I am he; before me there was no God formed, neither shall there be afte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am the LORD; and beside me there is no saviou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lared, and I have saved, and I have shewed, and there was no strange god among you: therefore ye are my witnesses, saith the LORD, and I am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since the day was I am he; and there is none that can deliver out of my hand: I will work, and who shall let it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your redeemer, the Holy One of Israel: For your sake I have sent to Babylon, and I will bring down all of them as fugitives, even the Chaldeans, in the ships of their rejoic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your Holy One, the Creator of Israel, your K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which maketh a way in the sea, and a path in the mighty water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bringeth forth the chariot and horse, the army and the power; they lie down together, they shall not rise; they are extinct, they are quenched as flax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e not the former things, neither consider the things of o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us saith the LORD that created thee, O Jacob, and he that formed thee, O Israel: Fear not, for I have redeemed thee; I have called thee by thy name, thou art min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do a new thing; now shall it spring forth; shall ye not know it? I will even make a way in the wilderness, and rivers in the deser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sts of the field shall honour me, the jackals and the ostriches: because I give waters in the wilderness, and rivers in the desert, to give drink to my people, my chosen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hich I formed for myself, that they might set forth my pra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ou hast not called upon me, O Jacob; but thou hast been weary of me, O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not brought me the small cattle of thy burnt offerings; neither hast thou honoured me with thy sacrifices. I have not made thee to serve with offerings, nor wearied thee with frankincens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ought me no sweet cane with money, neither hast thou filled me with the fat of thy sacrifices: but thou hast made me to serve with thy sins, thou hast wearied me with thine iniquit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am he that blotteth out thy transgressions for mine own sake; and I will not remember thy si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me in remembrance; let us plead together: set thou forth thy cause, that thou mayest be justifi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irst father sinned, and thine interpreters have transgressed agains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profane the princes of the sanctuary, and I will make Jacob a curse, and Israel a revil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passest through the waters, I will be with thee; and through the rivers, they shall not overflow thee: when thou walkest through the fire, thou shalt not be burned; neither shall the flame kindle upon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the LORD thy God, the Holy One of Israel, thy saviour; I have given Egypt as thy ransom, Ethiopia and Seba for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ou hast been precious in my sight, and honourable, and I have loved thee; therefore will I give men for thee, and peoples for thy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t; for I am with thee: I will bring thy seed from the east, and gather thee from the we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to the north, Give up; and to the south, Keep not back; bring my sons from far, and my daughters from the end of the ear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is called by my name, and whom I have created for my glory; I have formed him; yea, I have made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forth the blind people that have eyes, and the deaf that have e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2026-05-30T08:18:52Z</dcterms:created>
  <dcterms:modified xsi:type="dcterms:W3CDTF">2026-05-30T08:18:52Z</dcterms:modified>
  <dc:title>Bible.com.au: ISAIAH 43:1-28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