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former things are come to pass, and new things do I declare: before they spring forth I tell you of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a new song, and his praise from the end of the earth; ye that go down to the sea, and all that is therein, the isles, and the inhabitants thereo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lderness and the cities thereof lift up their voice, the villages that Kedar doth inhabit; let the inhabitants of Sela sing, let them shout from the top of the mount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glory unto the LORD, and declare his praise in the islan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go forth as a mighty man; he shall stir up jealousy like a man of war: he shall cry, yea, he shall shout aloud; he shall do mightily against his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ong time holden my peace; I have been still, and refrained myself: now will I cry out like a travailing woman; I will gasp and pant toge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waste mountains and hills, and dry up all their herbs; and I will make the rivers islands, and will dry up the poo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blind by a way that they know not; in paths that they know not will I lead them: I will make darkness light before them, and crooked places straight. These things will I do, and I will not forsake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 turned back, they shall be greatly ashamed, that trust in graven images, that say unto molten images, Ye are our go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e deaf; and look, ye blind, that ye may s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my servant, whom I uphold; my chosen, in whom my soul delighteth: I have put my spirit upon him; he shall bring forth judgment to the Gentil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blind, but my servant? or deaf, as my messenger that I send? who is blind as he that is at peace with me, and blind as the LORD’S servan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eest many things, but thou observest not; his ears are open, but he heareth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pleased the LORD, for his righteousness’ sake, to magnify the law, and make it honoura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is a people robbed and spoiled; they are all of them snared in holes, and they are hid in prison houses: they are for a prey, and none delivereth; for a spoil, and none saith, Resto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re among you that will give ear to this? that will hearken and hear for the time to com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Jacob for a spoil, and Israel to the robbers? did not the LORD? he against whom we have sinned, and in whose ways they would not walk, neither were they obedient unto his law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poured upon him the fury of his anger, and the strength of battle; and it set him on fire round about, yet he knew not; and it burned him, yet he laid it not to hear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cry, nor lift up, nor cause his voice to be heard in the stree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uised reed shall he not break, and the smoking flax shall he not quench: he shall bring forth judgment in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fail nor be discouraged, till he have set judgment in the earth; and the isles shall wait for his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God the LORD, he that created the heavens, and stretched them forth; he that spread abroad the earth and that which cometh out of it; he that giveth breath unto the people upon it, and spirit to them that walk therei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e LORD have called thee in righteousness, and will hold thine hand, and will keep thee, and give thee for a covenant of the people, for a light of the Gentile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open the blind eyes, to bring out the prisoners from the dungeon, and them that sit in darkness out of the prison hou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; that is my name: and my glory will I not give to another, neither my praise unto graven imag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2026-05-30T08:18:51Z</dcterms:created>
  <dcterms:modified xsi:type="dcterms:W3CDTF">2026-05-30T08:18:51Z</dcterms:modified>
  <dc:title>Bible.com.au: ISAIAH 42:1-25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