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1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 whom I have taken hold of from the ends of the earth, and called thee from the corners thereof, and said unto thee, Thou art my servant, I have chosen thee and not cast thee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ear thou not, for I am with thee; be not dismayed, for I am thy God: I will strengthen thee; yea, I will help thee; yea, I will uphold thee with the right hand of my 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all they that are incensed against thee shall be ashamed and confounded: they that strive with thee shall be as nothing, and shall per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shalt seek them, and shalt not find them, even them that contend with thee: they that war against thee shall be as nothing, and as a thing of nou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 the LORD thy God will hold thy right hand, saying unto thee, Fear not; I will help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ear not, thou worm Jacob, and ye men of Israel; I will help thee, saith the LORD, and thy redeemer is the Holy One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hold, I will make thee a new sharp threshing instrument having teeth: thou shalt thresh the mountains, and beat them small, and shalt make the hills as chaf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shalt fan them, and the wind shall carry them away, and the whirlwind shall scatter them: and thou shalt rejoice in the LORD, thou shalt glory in the Holy One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oor and needy seek water and there is none, and their tongue faileth for thirst; I the LORD will answer them, I the God of Israel will not forsak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open rivers on the bare heights, and fountains in the midst of the valleys: I will make the wilderness a pool of water, and the dry land springs of wa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ep silence before me, O islands; and let the peoples renew their strength: let them come near; then let them speak: let us come near together to judg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plant in the wilderness the cedar, the acacia tree, and the myrtle, and the oil tree; I will set in the desert the fir tree, the pine, and the box tree toge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they may see, and know, and consider, and understand together, that the hand of the LORD hath done this, and the Holy One of Israel hath created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roduce your cause, saith the LORD; bring forth your strong reasons, saith the King of Jaco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them bring them forth, and declare unto us what shall happen: declare ye the former things, what they be, that we may consider them, and know the latter end of them; or shew us things for to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eclare the things that are to come hereafter, that we may know that ye are gods: yea, do good, or do evil, that we may be dismayed, and behold it toge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hold, ye are of nothing, and your work of nought: an abomination is he that choose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raised up one from the north, and he is come; from the rising of the sun one that calleth upon my name: and he shall come upon rulers as upon mortar, and as the potter treadeth cl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 hath declared it from the beginning, that we may know? and beforetime, that we may say, He is righteous? yea, there is none that declareth, yea, there is none that sheweth, yea, there is none that heareth your wor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first will say unto Zion, Behold, behold them; and I will give to Jerusalem one that bringeth good tid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I look, there is no man; even among them there is no counsellor, that, when I ask of them, can answer a w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hath raised up one from the east, whom he calleth in righteousness to his foot? he giveth nations before him, and maketh him rule over kings; he giveth them as the dust to his sword, as the driven stubble to his bow.]]></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hold, all of them, their works are vanity and nought: their molten images are wind and confus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pursueth them, and passeth on safely; even by a way that he had not gone with his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hath wrought and done it, calling the generations from the beginning? I the LORD, the first, and with the last, I am h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isles saw, and feared; the ends of the earth trembled: they drew near, and c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helped every one his neighbour; and every one said to his brother, Be of good cour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carpenter encouraged the goldsmith, and he that smootheth with the hammer him that smiteth the anvil, saying of the soldering, It is good: and he fastened it with nails, that it should not be mov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ou, Israel, my servant, Jacob whom I have chosen, the seed of Abraham my friend;]]></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2026-06-24T14:37:39Z</dcterms:created>
  <dcterms:modified xsi:type="dcterms:W3CDTF">2026-06-24T14:37:39Z</dcterms:modified>
  <dc:title>Bible.com.au: ISAIAH 41:1-29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