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even women shall take hold of one man in that day, saying, We will eat our own bread, and wear our own apparel: only let us be called by thy name; take thou away our reproa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at day shall the branch of the LORD be beautiful and glorious, and the fruit of the land shall be excellent and comely for them that are escape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come to pass, that he that is left in Zion, and he that remaineth in Jerusalem, shall be called holy, even every one that is written among the living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rd shall have washed away the filth of the daughters of Zion, and shall have purged the blood of Jerusalem from the midst thereof, by the spirit of judgment, and by the spirit of bu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will create over the whole habitation of mount Zion, and over her assemblies, a cloud and smoke by day, and the shining of a flaming fire by night: for over all the glory shall be spread a canop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shall be a pavilion for a shadow in the day-time from the heat, and for a refuge and for a covert from storm and from r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2026-06-19T22:40:41Z</dcterms:created>
  <dcterms:modified xsi:type="dcterms:W3CDTF">2026-06-19T22:40:41Z</dcterms:modified>
  <dc:title>Bible.com.au: ISAIAH 4:1-6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