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erodach-baladan the son of Baladan, king of Babylon, sent letters and a present to Hezekiah: for he heard that he had been sick, and was re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was glad of them, and shewed them the house of his precious things, the silver, and the gold, and the spices, and the precious oil, and all the house of his armour, and all that was found in his treasures: there was nothing in his house, nor in all his dominion, that Hezekiah shewed the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unto me, even from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he, What have they seen in thine house? And Hezekiah answered, All that is in mine house have they seen: there is nothing among my treasures that I have not shew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Isaiah to Hezekiah, Hear the word of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e days come, that all that is in thine house, and that which thy fathers have laid up in store until this day, shall be carried to Babylon: nothing shall be left,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zekiah unto Isaiah, Good is the word of the LORD which thou hast spoken. He said moreover, For there shall be peace and truth in my day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ISAIAH 39:1-8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