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7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canst thou turn away the face of one captain of the least of my master’s servants, and put thy trust on Egypt for chariots and for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 I now come up without the LORD against this land to destroy it? The LORD said unto me, Go up against this land, and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Eliakim and Shebna and Joah unto Rabshakeh, Speak, I pray thee, unto thy servants in the Syrian language; for we understand it: and speak not to us in the Jews’ language, in the ears of the people that are o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Rabshakeh said, Hath my master sent me to thy master, and to thee, to speak these words? hath he not sent me to the men that sit upon the wall, to eat their own dung, and to drink their own water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Rabshakeh stood, and cried with a loud voice in the Jews’ language, and said, Hear ye the words of the great king, the king of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king, Let not Hezekiah deceive you; for he shall not be able to deli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let Hezekiah make you trust in the LORD, saying, The LORD will surely deliver us; this city shall not be given into the hand of the king of As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arken not to Hezekiah: for thus saith the king of Assyria, Make your peace with me, and come out to me; and eat ye every one of his vine, and every one of his fig tree, and drink ye every one the waters of his own ciste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away to a laud like your own land, a land of corn and wine, a land of bread and viney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ware lest Hezekiah persuade you, saying, The LORD will deliver us. Hath any of the gods of the nations delivered his land out of the hand of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fourteenth year of king Hezekiah, that Sennacherib king of Assyria came up against all the fenced cities of Judah and took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ad? where are the gods of Sepharvaim? and have they delivered Samaria out of m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are they among all the gods of these countries, that have delivered their country out of my hand, that the LORD should deliver Jerusalem out of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eld their peace, and answered him not a word: for the king’s commandment was, saying, Answer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ame Eliakim the son of Hilkiah, that was over the household, and Shebna the scribe, and Joah the son of Asaph the recorder, to Hezekiah with their clothes rent, and told him the words of Rabshak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of Assyria sent Rabshakeh from Lachish to Jerusalem unto king Hezekiah with a great army. And he stood by the conduit of the upper pool in the highway of the fuller’s 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forth unto him Eliakim the son of Hilkiah, which was over the household, and Shebna the scribe, and Joah the son of Asaph the reco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abshakeh said unto them, Say ye now to Hezekiah, Thus saith the great king, the king of Assyria, what confidence is this wherein thou trust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y counsel and strength for the war are but vain words: now on whom dost thou trust, that thou hast rebelled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thou trustest upon the staff of this bruised reed, even upon Egypt; whereon if a man lean, it will go into his hand, and pierce it: so is Pharaoh king of Egypt to all that trust 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ou say unto me, We trust in the LORD our God: is not that he, whose high places and whose altars Hezekiah hath taken away, and hath said to Judah and to Jerusalem, Ye shall worship before this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I pray thee, give pledges to my master the king of Assyria, and I will give thee two thousand horses, if thou be able on thy part to set riders upon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2026-06-30T14:51:32Z</dcterms:created>
  <dcterms:modified xsi:type="dcterms:W3CDTF">2026-06-30T14:51:32Z</dcterms:modified>
  <dc:title>Bible.com.au: ISAIAH 36:1-22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