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358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shall be there, nor shall any ravenous beast go up thereon, they shall not be found there; but the redeemed shall walk ther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ansomed of the LORD shall return, and come with singing unto Zion; and everlasting joy shall be upon their heads: they shall obtain gladness and joy, and sorrow and sighing shall fle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erness and the solitary place shall be glad; and the desert shall rejoice, and blossom as the ro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lossom abundantly, and rejoice even with joy and singing; the glory of Lebanon shall be given unto it, the excellency of Carmel and Sharon: they shall see the glory of the LORD, the excellency of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ye the weak hands, and confirm the feeble kne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 that are of a fearful heart, Be strong, fear not: behold, your God will come with vengeance, with the recompence of God; he will come and sa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yes of the blind shall be opened, and the ears of the deaf shall be unstopp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me man leap as an hart, and the tongue of the dumb shall sing: for in the wilderness shall waters break out, and streams in the dese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wing sand shall become a pool, and the thirsty ground springs of water: in the habitation of jackals, where they lay, shall be grass with reeds and ru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 highway shall be there, and a way, and it shall be called The way of holiness; the unclean shall not pass over it; but it shall be for those: the wayfaring men, yea fools, shall not err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2026-06-28T04:06:05Z</dcterms:created>
  <dcterms:modified xsi:type="dcterms:W3CDTF">2026-06-28T04:06:05Z</dcterms:modified>
  <dc:title>Bible.com.au: ISAIAH 35:1-10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