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30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treams thereof shall be turned into pitch, and the dust thereof into brimstone, and the land thereof shall become burning pitc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not be quenched night nor day; the smoke thereof shall go up for ever: from generation to generation it shall lie waste; none shall pass through it for ever and 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elican and the porcupine shall possess it; and the owl and the raven shall dwell therein: and he shall stretch over it the line of confusion, and the plummet of empti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call the nobles thereof to the kingdom, but none shall be there; and all her princes shall be noth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rns shall come up in her palaces, nettles and thistles in the fortresses thereof: and it shall be an habitation of jackals, a court for ostrich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ild beasts of the desert shall meet with the wolves, and the satyr shall cry to his fellow; yea, the night-monster shall settle there, and shall find her a place of res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the arrowsnake make her nest, and lay, and hatch, and gather under her shadow: yea, there shall the kites be gathered, every one with her mat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ye out of the book of the LORD, and read: no one of these shall be missing, none shall want her mate: for my mouth it hath commanded, and his spirit it hath gathered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th cast the lot for them, and his hand hath divided it unto them by line: they shall possess it for ever, from generation to generation shall they dwell there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near, ye nations, to hear; and hearken, ye peoples: let the earth hear, and the fulness thereof; the world, and all things that come forth of i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th indignation against all the nations, and fury against all their host: he hath utterly destroyed them, he hath delivered them to the slaugh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lain also shall be cast out, and the stink of their carcases shall come up, and the mountains shall be melted with their bl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host of heaven shall be dissolved, and the heavens shall be rolled together as a scroll: and all their host shall fade away, as the leaf fadeth from off the vine, and as a fading leaf from the fig tr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sword hath drunk its fill in heaven: behold, it shall come down upon Edom, and upon the people of my curse, to judg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of the LORD is filled with blood, it is made fat with fatness, with the blood of lambs and goats, with the fat of the kidneys of rams: for the LORD hath a sacrifice in Bozrah, and a great slaughter in the land of Edo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ild-oxen shall come down with them, and the bullocks with the bulls; and their land shall be drunken with blood, and their dust made fat with fat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the day of the LORD’S vengeance, the year of recompence in the controversy of Z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2026-06-28T11:39:50Z</dcterms:created>
  <dcterms:modified xsi:type="dcterms:W3CDTF">2026-06-28T11:39:50Z</dcterms:modified>
  <dc:title>Bible.com.au: ISAIAH 34:1-17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