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6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mourneth and languisheth: Lebanon is ashamed and withereth away: Sharon is like a desert; and Bashan and Carmel shake off their leav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ill I arise, saith the LORD; now will I lift up myself; now will I be exal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conceive chaff, ye shall bring forth stubble: your breath is a fire that shall devour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s shall be as the burnings of lime: as thorns cut down, that are burned in the fi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e that are far off, what I have done; and, ye that are near, acknowledge my m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ners in Zion are afraid; trembling hath surprised the godless ones. Who among us shall dwell with the devouring fire? who among us shall dwell with everlasting burning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righteously, and speaketh uprightly; he that despiseth the gain of oppressions, that shaketh his hands from holding of bribes, that stoppeth his ears from hearing of blood, and shutteth his eyes from looking upon evil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well on high: his place of defence shall be the munitions of rocks: his bread shall be given him; his waters shall be su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eyes shall see the king in his beauty: they shall behold a far stretching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eart shall muse on the terror: where is he that counted, where is he that weighed the tribute? where is he that counted the tower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e that spoilest, and thou wast not spoiled; and dealest treacherously, and they dealt not treacherously with thee! When thou hast ceased to spoil, thou shalt be spoiled; and when thou hast made an end to deal treacherously, they shall deal treacherously with th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see the fierce people, a people of a deep speech that thou canst not perceive; of a strange tongue that thou canst not underst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on Zion, the city of our solemnities: thine eyes shall see Jerusalem a quiet habitation, a tent that shall not be removed, the stakes whereof shall never be plucked up, neither shall any of the cords thereof be brok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the LORD will be with us in majesty, a place of broad rivers and streams; wherein shall go no galley with oars, neither shall gallant ship pass thereb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our judge, the LORD is our lawgiver, the LORD is our king; he will save 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acklings are loosed; they could not strengthen the foot of their mast, they could not spread the sail: then was the prey of a great spoil divided; the lame took the pre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inhabitant shall not say, I am sick: the people that dwell therein shall be forgiven their iniqui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be gracious unto us; we have waited for thee: be thou their arm every morning, our salvation also in the time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noise of the tumult the peoples are fled; at the lifting up of thyself the nations are scatte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spoil shall be gathered as the caterpiller gathereth: as locusts leap shall they leap upon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exalted; for he dwelleth on high: he hath filled Zion with judgment and 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shall be stability in thy times, abundance of salvation, wisdom and knowledge: the fear of the LORD is his treas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ir valiant ones cry without: the ambassadors of peace weep bitter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s lie waste, the wayfaring man ceaseth: he hath broken the covenant, he hath despised the cities, he regardeth not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2026-06-16T11:44:11Z</dcterms:created>
  <dcterms:modified xsi:type="dcterms:W3CDTF">2026-06-16T11:44:11Z</dcterms:modified>
  <dc:title>Bible.com.au: ISAIAH 33:1-24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