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699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ise up, ye women that are at ease, and hear my voice; ye careless daughters, give ear unto my spee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days beyond a year shall ye be troubled, ye careless women: for the vintage shall fail, the ingathering shall not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remble, ye women that are at ease; be troubled, ye careless ones: strip you, and make you bare, and gird sackcloth upon your lo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hall smite upon the breasts for the pleasant fields, for the fruitful v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pon the land of my people shall come up thorns and briers; yea, upon all the houses of joy in the joyous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palace shall be forsaken; the populous city shall be deserted; the hill and the watch-tower shall be for dens for ever, a joy of wild asses, a pasture of flock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ntil the spirit be poured upon us from on high, and the wilderness become a fruitful field, and the fruitful field be counted for a for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udgment shall dwell in the wilderness, and righteousness shall abide in the fruitful fie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rk of righteousness shall be peace; and the effect of righteousness quietness and confidence for 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y people shall abide in a peaceable habitation, and in sure dwellings, and in quiet resting pla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a king shall reign in righteousness, and princes shall rule in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t shall hail, in the downfall of the forest; and the city shall be utterly laid lo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lessed are ye that sow beside all waters, that send forth the feet of the ox and the a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man shall be as an hiding place from the wind, and a covert from the tempest; as rivers of water in a dry place, as the shadow of a great rock in a weary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eyes of them that see shall not be dim, and the ears of them that hear shall heark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eart also of the rash shall understand knowledge, and the tongue of the stammerers shall be ready to speak plain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vile person shall be no more called liberal, nor the churl said to be bounti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vile person will speak villany, and his heart will work iniquity, to practise profaneness, and to utter error against the LORD, to make empty the soul of the hungry, and to cause the drink of the thirsty to fa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instruments also of the churl are evil: he deviseth wicked devices to destroy the meek with lying words, even when the needy speaketh r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iberal deviseth liberal things; and in liberal things shall he continue.]]></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2026-06-27T09:47:18Z</dcterms:created>
  <dcterms:modified xsi:type="dcterms:W3CDTF">2026-06-27T09:47:18Z</dcterms:modified>
  <dc:title>Bible.com.au: ISAIAH 32:1-20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