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3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rock shall pass away by reason of terror, and his princes shall be dismayed at the ensign, saith the LORD, whose fire is in Zion, and his furnace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go down to Egypt for help, and stay on horses; and trust in chariots, because they are many, and in horsemen, because they are very strong; but they look not unto the Holy One of Israel, neither seek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also is wise, and will bring evil, and will not call back his words: but will arise against the house of the evil-doers, and against the help of them that work iniqu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Egyptians are men, and not God; and their horses flesh, and not spirit: and when the LORD shall stretch out his hand, both he that helpeth shall stumble, and he that is holpen shall fall, and they all shall fai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unto me, Like as when the lion growleth and the young lion over his prey, if a multitude of shepherds be called forth against him, he will not be dismayed at their voice, nor abase himself for the noise of them: so shall the LORD of hosts come down to fight upon mount Zion, and upon the hill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irds flying, so will the LORD of hosts protect Jerusalem; he will protect and deliver it, he will pass over and preserv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urn ye unto him from whom ye have deeply revolted, O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they shall cast away every man his idols of silver, and his idols of gold, which your own hands have made unto you for a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e Assyrian fall with the sword, not of man; and the sword, not of men, shall devour him: and he shall flee from the sword, and his young men shall become tributar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2026-06-18T20:18:12Z</dcterms:created>
  <dcterms:modified xsi:type="dcterms:W3CDTF">2026-06-18T20:18:12Z</dcterms:modified>
  <dc:title>Bible.com.au: ISAIAH 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