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t is a rebellious people, lying children, children that will not hear the law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say to the seers, See not; and to the prophets, Prophesy not unto us right things, speak unto us smooth things, prophesy dece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et you out of the way, turn aside out of the path, cause the Holy One of Israel to cease from before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thus saith the Holy One of Israel, Because ye despise this word, and trust in oppression and perverseness, and stay ther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niquity shall be to you as a breach ready to fall, swelling out in a high wall, whose breaking cometh suddenly at an inst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break it as a potter’s vessel is broken, breaking it in pieces without sparing; so that there shall not be found among the pieces thereof a sherd to take fire from the hearth, or to take water withal out of the cister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d the Lord GOD, the Holy One of Israel, In returning and rest shall ye be saved; in quietness and in confidence shall be your strength: and ye would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e said, No, for we will flee upon horses; therefore shall ye flee: and, We will ride upon the swift; therefore shall they that pursue you be swi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thousand shall flee at the rebuke of one; at the rebuke of five shall ye flee: till ye be left as a beacon upon the top of a mountain, and as an ensign on an h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fore will the LORD wait, that he may be gracious unto you, and therefore will he be exalted, that he may have mercy upon you: for the LORD is a God of judgment; blessed are all they that wait fo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rebellious children, saith the LORD, that take counsel, but not of me; and that cover with a covering, but not of my spirit, that they may add sin to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people shall dwell in Zion at Jerusalem: thou shalt weep no more; he will surely be gracious unto thee at the voice of thy cry; when he shall hear, he will answer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gh the Lord give you the bread of adversity and the water of affliction, yet shall not thy teachers be hidden any more, but thine eyes shall see thy teac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ne ears shall hear a word behind thee, saying, This is the way, walk ye in it; when ye turn to the right hand and when e turn to the le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defile the overlaying of thy graven images of silver, and the plating of thy molten images of gold: thou shalt cast them away as an unclean thing; thou shalt say unto it, Get thee h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hall give the rain of thy seed, that thou shalt sow the ground withal; and bread of the increase of the ground, and it shall be fat and plenteous: in that day shall thy cattle feed in large pastu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xen likewise and the young asses that till the ground shall eat savoury provender, which hath been winnowed with the shovel and with the f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shall be upon every lofty mountain, and upon every high hill, rivers and streams of waters, in the day of the great slaughter, when the towers f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the light of the moon shall be as the light of the sun, and the light of the sun shall be sevenfold, as the light of seven days, in the day that the LORD bindeth up the hurt of his people, and healeth the stroke of their wou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 name of the LORD cometh from far, burning with his anger, and in thick rising smoke: his lips are full of indignation, and his tongue is as a devouring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breath is as an overflowing stream, that reacheth even unto the neck, to sift the nations with the sieve of vanity: and a bridle that causeth to err shall be in the jaws of the peop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walk to go down into Egypt, and have not asked at my mouth; to strengthen themselves in the strength of Pharaoh, and to trust in the shadow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 shall have a song as in the night when a holy feast is kept; and gladness of heart, as when one goeth with a pipe to come into the mountain of the LORD, to the Rock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shall cause his glorious voice to be heard, and shall shew the lighting down of his arm, with the indignation of his anger, and the flame of a devouring fire, with a blast, and tempest, and hailsto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rough the voice of the LORD shall the Assyrian be broken in pieces, which smote with a r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every stroke of the appointed staff, which the LORD shall lay upon him, shall be with tabrets and harps: and in battles of shaking will he fight with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a Topheth is prepared of old; yea, for the king it is made ready; he hath made it deep and large: the pile thereof is fire and much wood; the breath of the LORD, like a stream of brimstone, doth kindl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shall the strength of Pharaoh be your shame, and the trust in the shadow of Egypt your confu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is princes are at Zoan, and his ambassadors are come to Ha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hall all be ashamed of a people that cannot profit them, that are not an help nor profit, but a shame, and also a reproa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burden of the beasts of the South. Through the land of trouble and anguish, from whence come the lioness and the lion, the viper and fiery flying serpent, they carry their riches upon the shoulders of young asses, and their treasures upon the bunches of camels, to a people that shall not profi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Egypt helpeth in vain, and to no purpose: therefore have I called her Rahab that sitteth sti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go, write it before them on a tablet, and inscribe it in a book, that it may be for the time to come for ever and ever.]]></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2026-06-24T15:17:58Z</dcterms:created>
  <dcterms:modified xsi:type="dcterms:W3CDTF">2026-06-24T15:17:58Z</dcterms:modified>
  <dc:title>Bible.com.au: ISAIAH 30:1-33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