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9: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arry ye and wonder, take your pleasure and be blind: they are drunken, but not with wine; they stagger, but not with strong drin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 LORD hath poured out upon you the spirit of deep sleep, and hath closed your eyes, the prophets; and your heads, the seers, hath he cover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ll vision is become unto you as the words of a book that is sealed, which men deliver to one that is learned, saying, Read this, I pray thee: and he saith, I cannot, for it is seal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book is delivered to him that is not learned, saying, Read this, I pray thee: and he saith, I am not learn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Lord said, Forasmuch as this people draw nigh unto me, and with their mouth and with their lips do honour me, but have removed their heart far from me, and their fear of me is a commandment of men which hath been taught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behold, I will proceed to do a marvelous work among this people, even a marvelous work and a wonder: and the wisdom of their wise men shall perish, and the understanding of their prudent men shall be hi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oe unto them that seek deep to hide their counsel from the LORD, and their works are in the dark, and they say, Who seeth us? and who knoweth 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e turn things upside down! Shall the potter be counted as clay; that the thing made should say of him that made it, He made me not; or the thing framed say of him that framed it, He hath no understand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s it not yet a very little while, and Lebanon shall be turned into a fruitful field, and the fruitful field shall be counted for a fore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n that day shall the deaf hear the words of the book, and the eyes of the blind shall see out of obscurity and out of darkne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o Ariel, Ariel, the city where David encamped! add ye year to year; let the feasts come rou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meek also shall increase their joy in the LORD, and the poor among men shall rejoice in the Holy One of Isr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e terrible one is brought to nought, and the scorner ceaseth, and all they that watch for iniquity are cut off:]]></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at make a man an offender in a cause, and lay a snare for him that reproveth in the gate, and turn aside the just with a thing of nough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fore thus saith the LORD, who redeemed Abraham, concerning the house of Jacob: Jacob shall not now be ashamed, neither shall his face now wax pa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when he seeth his children, the work of mine hands, in the midst of him, they shall sanctify my name; yea, they shall sanctify the Holy One of Jacob, and shall stand in awe of the God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also that err in spirit shall come to understanding, and they that murmur shall learn doctrin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will I distress Ariel, and there shall be mourning and lamentation: and she shall be unto me as Ari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will camp against thee round about, and will lay siege against thee with a fort, and I will raise siege works against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ou shalt be brought down, and shalt speak out of the ground, and thy speech shall be low out of the dust; and thy voice shall be as of one that hath a familiar spirit, out of the ground, and thy speech shall whisper out of the du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 multitude of thy foes shall be like small dust, and the multitude of the terrible ones as chaff that passeth away: yea, it shall be at an instant sudden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he shall be visited of the LORD of hosts with thunder, and with earthquake, and great noise, with whirlwind and tempest, and the flame of a devouring fi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multitude of all the nations that fight against Ariel, even all that fight against her and her strong hold, and that distress her, shall be as a dream, a vision of the nigh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shall be as when an hungry man dreameth, and, behold, he eateth; but he awaketh, and his soul is empty: or as when a thirsty man dreameth, and, behold, he drinketh; but he awaketh, and, behold, he is faint, and his soul hath appetite: so shall the multitude of all the nations be, that fight against mount Zion.]]></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2026-06-19T22:41:06Z</dcterms:created>
  <dcterms:modified xsi:type="dcterms:W3CDTF">2026-06-19T22:41:06Z</dcterms:modified>
  <dc:title>Bible.com.au: ISAIAH 29:1-24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