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35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by this shall the iniquity of Jacob be purged, and this is all the fruit of taking away his sin; when he maketh all the stones of the altar as chalkstones that are beaten in sunder, so that the Asherim and the sun-images shall rise no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defenced city is solitary, an habitation deserted and forsaken, like the wilderness: there shall the calf feed, and there shall he lie down, and consume the branch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boughs thereof are withered, they shall be broken off; the women shall come, and set them on fire: for it is a people of no understanding; therefore he that made them will not have compassion upon them, and he that formed them will shew them no fav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in that day, that the LORD shall beat off his fruit, from the flood of the River unto the brook of Egypt, and ye shall be gathered one by one, O y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a great trumpet shall be blown; and they shall come which were ready to perish in the land of Assyria, and they that were outcasts in the land of Egypt; and they shall worship the LORD in the holy mountain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day the LORD with his sore and great and strong sword shall punish leviathan the swift serpent, and leviathan the crooked serpent; and he shall slay the dragon that is in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A vineyard of wine, sing ye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do keep it; I will water it every moment: lest any hurt it, I will keep it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ury is not in me: would that the briers and thorns were against me in battle! I would march upon them, I would burn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else let him take hold of my strength, that he may make peace with me; yea, let him make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days to come shall Jacob take root; Israel shall blossom and bud: and they shall fill the face of the world with fru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th he smitten him as he smote those that smote him? or is he slain according to the slaughter of them that were slain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measure, when thou sendest her away, thou dost contend with her; he hath removed her with his rough blast in the day of the east win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2026-06-29T07:40:26Z</dcterms:created>
  <dcterms:modified xsi:type="dcterms:W3CDTF">2026-06-29T07:40:26Z</dcterms:modified>
  <dc:title>Bible.com.au: ISAIAH 27:1-13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