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7: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by this shall the iniquity of Jacob be purged, and this is all the fruit of taking away his sin; when he maketh all the stones of the altar as chalkstones that are beaten in sunder, so that the Asherim and the sun-images shall rise no mo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defenced city is solitary, an habitation deserted and forsaken, like the wilderness: there shall the calf feed, and there shall he lie down, and consume the branches thereo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boughs thereof are withered, they shall be broken off; the women shall come, and set them on fire: for it is a people of no understanding; therefore he that made them will not have compassion upon them, and he that formed them will shew them no favou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shall come to pass in that day, that the LORD shall beat off his fruit, from the flood of the River unto the brook of Egypt, and ye shall be gathered one by one, O ye children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shall come to pass in that day, that a great trumpet shall be blown; and they shall come which were ready to perish in the land of Assyria, and they that were outcasts in the land of Egypt; and they shall worship the LORD in the holy mountain at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at day the LORD with his sore and great and strong sword shall punish leviathan the swift serpent, and leviathan the crooked serpent; and he shall slay the dragon that is in the se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at day: A vineyard of wine, sing ye unto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the LORD do keep it; I will water it every moment: lest any hurt it, I will keep it night and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ury is not in me: would that the briers and thorns were against me in battle! I would march upon them, I would burn them toge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r else let him take hold of my strength, that he may make peace with me; yea, let him make peace with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days to come shall Jacob take root; Israel shall blossom and bud: and they shall fill the face of the world with fru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ath he smitten him as he smote those that smote him? or is he slain according to the slaughter of them that were slain by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measure, when thou sendest her away, thou dost contend with her; he hath removed her with his rough blast in the day of the east wind.]]></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2026-09-01T20:22:38Z</dcterms:created>
  <dcterms:modified xsi:type="dcterms:W3CDTF">2026-09-01T20:22:38Z</dcterms:modified>
  <dc:title>Bible.com.au: ISAIAH 27:1-13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