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6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soul have I desired thee in the night; yea, with my spirit within me will I seek thee early: for when thy judgments are in the earth, the inhabitants of the world learn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favour be shewed to the wicked, yet will he not learn righteousness; in the land of uprightness will he deal wrongfully, and will not behold the majesty of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y hand is lifted up, yet they see not: but they shall see thy zeal for the people, and be ashamed; yea, fire shall devour thine adversar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wilt ordain peace for us: for thou hast also wrought all our works for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ur God, other lords beside thee have had dominion over us; but by thee only will we make mention of thy n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ead, they shall not live; they are deceased, they shall not rise: therefore hast thou visited and destroyed them, and made all their memory to peris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increased the nation, O LORD, thou hast increased the nation; thou art glorified: thou hast enlarged all the borders of the la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n trouble have they visited thee, they poured out a prayer when thy chastening was upon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woman with child, that draweth near the time of her delivery, is in pain and crieth out in her pangs; so have we been before thee, O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en with child, we have been in pain, we have as it were brought forth wind; we have not wrought any deliverance in the earth; neither have the inhabitants of the world fall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this song be sung in the land of Judah: We have a strong city; salvation will he appoint for walls and bulwark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dead shall live; my dead bodies shall arise. Awake and sing, ye that dwell in the dust: for thy dew is as the dew of herbs, and the earth shall cast forth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people, enter thou into thy chambers, and shut thy doors about thee: hide thyself for a little moment, until the indignation be overpa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LORD cometh forth out of his place to punish the inhabitants of the earth for their iniquity: the earth also shall disclose her blood, and shall no more cover her sl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ye the gates, that the righteous nation which keepeth truth may enter 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keep him in perfect peace, whose mind is stayed on thee: because he trusteth in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ye in the LORD for ever: for in the LORD JEHOVAH is an everlasting roc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brought down them that dwell on high, the lofty city: he layeth it low, he layeth it low even to the ground; he bringeth it even to the du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t shall tread it down; even the feet of the poor, and the steps of the need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just is uprightness: thou that art up right dost direct the path of the ju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n the way of thy judgments, O LORD, have we waited for thee; to thy name and to thy memorial is the desire of our so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2026-05-30T08:18:50Z</dcterms:created>
  <dcterms:modified xsi:type="dcterms:W3CDTF">2026-05-30T08:18:50Z</dcterms:modified>
  <dc:title>Bible.com.au: ISAIAH 26:1-21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