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0947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25: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t shall be said in that day, Lo, this is our God; we have waited for him, and he will save us: this is the LORD; we have waited for him, we will be glad and rejoice in his salvat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in this mountain shall the hand of the LORD rest, and Moab shall be trodden down in his place, even as straw is trodden down in the water of the dunghil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shall spread forth his hands in the midst thereof, as he that swimmeth spreadeth forth his hands to swim: and he shall lay low his pride together with the craft of his hand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fortress of the high fort of thy walls hath he brought down, laid low, and brought to the ground, even to the dus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 LORD, thou art my God; I will exalt thee, I will praise thy name; for thou hast done wonderful things, even counsels of old, in faithfulness and tru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thou hast made of a city an heap; of a defenced city a ruin: a palace of strangers to be no city; it shall never be buil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fore shall the strong people glorify thee, the city of the terrible nations shall fear the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ou hast been a strong hold to the poor, a strong hold to the needy in his distress, a refuge from the storm, a shadow from the heat, when the blast of the terrible ones is as a storm against the wal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s the heat in a dry place shalt thou bring down the noise of strangers; as the heat by the shadow of a cloud, the song of the terrible ones shall be brought low.]]></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n this mountain shall the LORD of hosts make unto all peoples a feast of fat things, a feast of wines on the lees, of fat things full of marrow, of wines on the lees well refin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will destroy in this mountain the face of the covering that is cast over all peoples, and the veil that is spread over all natio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hath swallowed up death for ever; and the Lord GOD will wipe away tears from off all faces; and the reproach of his people shall he take away from off all the earth: for the LORD hath spoken it.]]></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2026-06-21T21:47:21Z</dcterms:created>
  <dcterms:modified xsi:type="dcterms:W3CDTF">2026-06-21T21:47:21Z</dcterms:modified>
  <dc:title>Bible.com.au: ISAIAH 25:1-12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