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13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not drink wine with a song; strong drink shall be bitter to them that drink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ity of confusion is broken down: every house is shut up, that no man may come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crying in the streets because of the wine; all joy is darkened, the mirth of the land is g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city is left desolation, and the gate is smitten with destr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us shall it be in the midst of the earth among the peoples, as the shaking of an olive tree, as the grape gleanings when the vintage is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shall lift up their voice, they shall shout; for the majesty of the LORD they cry aloud from the s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glorify ye the LORD in the east, even the name of the LORD, the God of Israel, in the isles of the s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 uttermost part of the earth have we heard songs, glory to the righteous. But I said, I pine away, I pine away, woe is me! the treacherous dealers have dealt treacherously; yea, the treacherous dealers have dealt very treacherous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ear, and the pit, and the snare, are upon thee, O inhabitant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that he who fleeth from the noise of the fear shall fall into the pit; and he that cometh up out of the midst of the pit shall be taken in the snare: for the windows on high are opened, and the foundations of the earth do sha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the LORD maketh the earth empty, and maketh it waste, and turneth it upside down, and scattereth abroad the inhabitants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earth is utterly broken, the earth is clean dissolved, the earth is moved exceeding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arth shall stagger like a drunken man, and shall be moved to and fro like a hut; and the transgression thereof shall be heavy upon it, and it shall fall, and not rise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in that day, that the LORD shall punish the host of the high ones on high, and the kings of the earth up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hall be gathered together, as prisoners are gathered in the pit, and shall be shut up in the prison, and after many days shall they be visi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moon shall be confounded, and the sun ashamed; for the LORD of hosts shall reign in mount Zion, and in Jerusalem, and before his ancients glorious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as with the people, so with the priest; as with the servant, so with his master; as with the maid, so with her mistress; as with the buyer, so with the seller; as with the lender, so with the borrower; as with the taker of usury, so with the giver of usury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arth shall be utterly emptied, and utterly spoiled; for the LORD hath spoken this 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arth mourneth and fadeth away, the world languisheth and fadeth away, the lofty people of the earth do langu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rth also is polluted under the inhabitants thereof; because they have transgressed the laws, changed the ordinance, broken the everlasting coven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hath the curse devoured the earth, and they that dwell therein are found guilty: therefore the inhabitants of the earth are burned, and few men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ew wine mourneth, the vine languisheth, all the merryhearted do sig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irth of tabrets ceaseth, the noise of them that rejoice endeth, the joy of the harp ceaseth.]]></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2026-06-15T23:10:38Z</dcterms:created>
  <dcterms:modified xsi:type="dcterms:W3CDTF">2026-06-15T23:10:38Z</dcterms:modified>
  <dc:title>Bible.com.au: ISAIAH 24:1-23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