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924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of hosts hath purposed it, to stain the pride of all glory, to bring into contempt all the honourable of the ear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ss through thy land as the Nile, O daughter of Tarshish; there is no girdle about thee any mo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hath stretched out his hand over the sea, he hath shaken the kingdoms: the LORD hath given commandment concerning Canaan, to destroy the strong holds thereof.]]></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aid, Thou shalt no more rejoice, O thou oppressed virgin daughter of Zidon: arise, pass over to Kittim; even there shalt thou have no re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hold, the land of the Chaldeans; this people is no more; the Assyrian hath appointed it for the beasts of the wilderness: they set up their towers, they overthrew the palaces thereof; he made it a ru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owl, ye ships of Tarshish: for your strong hold is laid wast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shall come to pass in that day, that Tyre shall be forgotten seventy years, according to the days of one king: after the end of seventy years it shall be unto Tyre as in the song of the harlo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ake an harp, go about the city, thou harlot that hast been forgotten; make sweet melody, sing many songs, that thou mayest be remember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shall come to pass after the end of seventy years, that the LORD will visit Tyre, and she shall return to her hire, and shall play the harlot with all the kingdoms of the world upon the face of the ear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r merchandise and her hire shall be holiness to the LORD: it shall not be treasured nor laid up; for her merchandise shall be for them that dwell before the LORD, to eat sufficiently, and for durable cloth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burden of Tyre. Howl, ye ships of Tarshish; for it is laid waste, so that there is no house, no entering in: from the land of Kittim it is revealed to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 still, ye inhabitants of the isle; thou whom the merchants of Zidon, that pass over the sea, have replenish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on great waters the seed of Shihor, the harvest of the Nile, was her revenue; and she was the mart of natio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 thou ashamed, O Zidon: for the sea hath spoken, the strong hold of the sea; saying, I have not travailed, nor brought forth, neither have I nourished young men, nor brought up virgi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 report cometh to Egypt, they shall be sorely pained at the report of Ty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ss ye over to Tarshish; howl, ye inhabitants of the is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s this your joyous city, whose antiquity is of ancient days, whose feet carried her afar off to sojour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o hath purposed this against Tyre, the crowning city, whose merchants are princes, whose traffickers are the honourable of the earth?]]></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2026-05-30T21:22:30Z</dcterms:created>
  <dcterms:modified xsi:type="dcterms:W3CDTF">2026-05-30T21:22:30Z</dcterms:modified>
  <dc:title>Bible.com.au: ISAIAH 23:1-18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