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e saw the breaches of the city of David, that they were many: and ye gathered together the waters of the lower po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numbered the houses of Jerusalem, and ye brake down the houses to fortify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made also a reservoir between the two walls for the water of the old pool: but ye looked not unto him that had done this, neither had ye respect unto him that fashioned it long a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at day did the Lord, the LORD of hosts, call to weeping, and to mourning, and to baldness, and to girding with sackcl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joy and gladness, slaying oxen and killing sheep, eating flesh and drinking wine: let us eat and drink, for tomorrow we sha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of hosts revealed himself in mine ears, Surely this iniquity shall not be purged from you till ye die, saith the Lord, the LOR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the LORD of hosts, Go, get thee unto this treasurer, even unto Shebna, which is over the house, and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doest thou here? and whom hast thou here, that thou hast hewed thee out here a sepulchre? hewing him out a sepulchre on high, graving an habitation for himself in the r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the LORD will hurl thee away violently as a strong man; yea, he will wrap thee up close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surely turn and toss thee like a ball into a large country; there shalt thou die, and there shall be the chariots of thy glory, thou shame of thy lord’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he valley of vision. What aileth thee now, that thou art wholly gone up to the houseto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thrust thee from thine office, and from thy station shall he pull thee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I will call my servant Eliakim the son of Hilk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lothe him with thy robe, and strengthen him with thy girdle, and I will commit thy government into his hand: and he shall be a father to the inhabitants of Jerusalem, and to the house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ey of the house of David will I lay upon his shoulder; and he shall open, and none shall shut; and he shall shut, and none shall o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fasten him as a nail in a sure place; and he shall be for a throne of glory to his father’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hang upon him all the glory of his father’s house, the offspring and the issue, every small vessel, from the vessels of cups even to all the vessels of flag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at day, saith the LORD of hosts, shall the nail that was fastened in a sure place give way; and it shall be hewn down, and fall, and the burden that was upon it shall be cut off; for the LORD hath spoke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thou that art full of shoutings, a tumultuous city, a joyous town; thy slain are not slain with the sword, neither are they dead in b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y rulers fled away together, they were bound by the archers: all that were found of thee were bound together, they fled afar of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aid I, Look away from me, I will weep bitterly; labour not to comfort me, for the spoiling of the daughter of my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is a day of discomfiture, and of treading down, and of perplexity, from the Lord, the LORD of hosts, in the valley of vision; a breaking down of the walls, and a crying to the mount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lam bare the quiver, with chariots of men and horsemen; and Kir uncovered the sh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that thy choicest valleys were full of chariots, and the horsemen set themselves in array at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away the covering of Judah; and thou didst look in that day to the armour in the house of the forest.]]></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2026-06-15T08:06:45Z</dcterms:created>
  <dcterms:modified xsi:type="dcterms:W3CDTF">2026-06-15T08:06:45Z</dcterms:modified>
  <dc:title>Bible.com.au: ISAIAH 22:1-25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