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922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here cometh a troop of men, horsemen in pairs. And he answered and said, Babylon is fallen, is fallen; and all the graven images of her gods are broken unto the grou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my threshing, and the corn of my floor: that which I have heard from the LORD of hosts, the God of Israel, have I declared un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Dumah. One calleth unto me out of Seir, Watchman, what of the night? Watchman, what of the nigh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said, The morning cometh, and also the night: if ye will inquire, inquire ye: turn ye, co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upon Arabia. In the forest in Arabia shall ye lodge, O ye travelling companies of Dedani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him that was thirsty they brought water; the inhabitants of the land of Tema did meet the fugitives with their br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fled away from the swords, from the drawn sword, and from the bent bow, and from the grievousness of w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hath the Lord said unto me, Within a year, according to the years of an hireling, and all the glory of Kedar shall fail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sidue of the number of the archers, the mighty men of the children of Kedar, shall be few: for the LORD, the God of Israel, hath spoken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the wilderness of the sea. As whirlwinds in the South sweep through, it cometh from the wilderness, from a terrible l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ievous vision is declared unto me; the treacherous dealer dealeth treacherously, and the spoiler spoileth. Go up, O Elam; besiege, O Media; all the sighing thereof have I made to c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re my loins filled with anguish; pangs have taken hold upon me, as the pangs of a woman in travail: I am pained so that I cannot hear; I am dismayed so that I cannot s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panteth, horror hath affrighted me: the twilight that I desired hath been turned into trembling unto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pare the table, they set the watch, they eat, they drink: rise up, ye princes, anoint the shie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hath the Lord said unto me, Go, set a watchman; let him declare what he seeth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seeth a troop, horsemen in pairs, a troop of asses, a troop of camels, he shall hearken diligently with much he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ried as a lion: O Lord, I stand continually upon the watchtower in the day-time, and am set in my ward whole nigh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2026-06-18T09:46:23Z</dcterms:created>
  <dcterms:modified xsi:type="dcterms:W3CDTF">2026-06-18T09:46:23Z</dcterms:modified>
  <dc:title>Bible.com.au: ISAIAH 21:1-17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