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051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0: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year that Tartan came unto Ashdod, when Sargon the king of Assyria sent him, and he fought against Ashdod and took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the LORD spake by Isaiah the son of Amoz, saying, Go, and loose sackcloth from off thy loins, and put thy shoe from off thy foot. And he did so, walking naked and barefo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Like as my servant Isaiah hath walked naked and barefoot three years for a sign and a wonder upon Egypt and upon Ethiopi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shall the king of Assyria lead away the captives of Egypt, and the exiles of Ethiopia, young and old, naked and barefoot, and with buttocks uncovered, to the shame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hall be dismayed and ashamed, because of Ethiopia their expectation, and of Egypt their glo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inhabitant of this coastland shall say in that day, Behold, such is our expectation, whither we fled for help to be delivered from the king of Assyria: and we, how shall we escap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2026-06-24T08:14:15Z</dcterms:created>
  <dcterms:modified xsi:type="dcterms:W3CDTF">2026-06-24T08:14:15Z</dcterms:modified>
  <dc:title>Bible.com.au: ISAIAH 20:1-6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