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436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ean man is bowed down, and the great man is brought low; therefore forgive them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nter into the rock, and hide thee in the dust, from before the terror of the LORD, and from the glory of his majes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fty looks of man shall be brought low, and the haughtiness of men shall be bowed down, and the LORD alone shall be exalted in that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shall be a day of the LORD of hosts upon all that is proud and haughty, and upon all that is lifted up; and it shall be brought l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pon all the cedars of Lebanon, that are high and lifted up, and upon all the oaks of Bas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pon all the high mountains, and upon all the hills that are lifted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upon every lofty tower, and upon every fenced w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pon all the ships of Tarshish; and upon all pleasant image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ftiness of man shall be bowed down, and the haughtiness of men shall be brought low: and the LORD alone shall be exalted in tha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idols shall utterly pass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Isaiah the son of Amoz saw concerning Judah and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en shall go into the caves of the rocks, and into the holes of the earth, from before the terror of the LORD, and from the glory of his majesty, when he ariseth to shake mightily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a man shall cast away his idols of silver, and his idols of gold, which they made for him to worship, to the moles and to the ba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go into the caverns of the rocks, and into the clefts of the ragged rocks, from before the terror of the LORD, and from the glory of his majesty, when he ariseth to shake mightily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ease ye from man, whose breath is in his nostrils: for wherein is he to be accounted 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come to pass in the latter days, that the mountain of the LORD’S house shall be established in the top of the mountains, and shall be exalted above the hills; and all nations shall flow un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any peoples shall go and say, come ye, and let us go up to the mountain of the LORD, to the house of the God of Jacob; and he will teach us of his ways, and we will walk in his paths: for out of Zion shall go forth the law, and the word of the LORD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judge between the nations, and shall reprove many peoples: and they shall beat their swords into plowshares, and their spears into pruninghooks: nation shall not lift up sword against nation, neither shall they learn war any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 house of Jacob, come ye, and let us walk in the light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ou hast forsaken thy people the house of Jacob, because they be filled with customs from the east, and are soothsayers like the Philistines, and they strike hands with the children of strang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and also is full of silver and gold, neither is there any end of their treasures; their land also is full of horses, neither is there any end of their chari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land also is full of idols; they worship the work of their own hands, that which their own fingers have mad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2026-07-01T17:35:44Z</dcterms:created>
  <dcterms:modified xsi:type="dcterms:W3CDTF">2026-07-01T17:35:44Z</dcterms:modified>
  <dc:title>Bible.com.au: ISAIAH 2:1-22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