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577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9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they that work in combed flax, and they that weave white cloth, shall be asham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r pillars shall be broken in pieces, all they that work for hire shall be grieved in sou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inces of Zoan are utterly foolish; the counsel of the wisest counsellors of Pharaoh is become brutish: how say ye unto Pharaoh, I am the son of the wise, the son of ancient kings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then are thy wise men? and let them tell thee now; and let them know what the LORD of hosts hath purposed concerning Egyp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inces of Zoan are become fools, the princes of Noph are deceived; they have caused Egypt to go astray, that are the corner stone of her trib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mingled a spirit of perverseness in the midst of her: and they have caused Egypt to go astray in every work thereof, as a drunken man staggereth in his vomi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shall there be for Egypt any work, which head or tail, palm branch or rush, may do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n that day shall Egypt be like unto women: and it shall tremble and fear because of the shaking of the hand of the LORD of hosts, which he shaketh over i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and of Judah shall become a terror unto Egypt, every one to whom mention is made thereof shall be afraid, because of the purpose of the LORD of hosts, which he purposeth against 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there shall be five cities in the land of Egypt that speak the language of Canaan, and swear to the LORD of hosts; one shall be called The city of destructio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urden of Egypt. Behold, the LORD rideth upon a swift cloud, and cometh unto Egypt: and the idols of Egypt shall be moved at his presence, and the heart of Egypt shall melt in the midst of i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shall there be an altar to the LORD in the midst of the land of Egypt, and a pillar at the border thereof to the LOR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be for a sign and for a witness unto the LORD of hosts in the land of Egypt: for they shall cry unto the LORD because of the oppressors, and he shall send them a saviour, and a defender, and he shall deliver the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hall be known to Egypt, and the Egyptians shall know the LORD in that day; yea, they shall worship with sacrifice and oblation, and shall vow a vow unto the LORD, and shall perform i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hall smite Egypt, smiting and healing; and they shall return unto the LORD, and he shall be entreated of them, and shall heal the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shall there be a highway out of Egypt to Assyria, and the Assyrian shall come into Egypt, and the Egyptian into Assyria; and the Egyptians shall worship with the Assyrian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shall Israel be the third with Egypt and with Assyria, a blessing in the midst of the earth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at the LORD of hosts hath blessed them, saying, Blessed be Egypt my people, and Assyria the work of my hands, and Israel mine inheritanc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stir up the Egyptians against the Egyptians: and they shall fight every one against his brother, and every one against his neighbour; city against city, and kingdom against kingdo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pirit of Egypt shall be made void in the midst of it; and I will destroy the counsel thereof: and they shall seek unto the idols, and to the charmers, and to them that have familiar spirits, and to the wizard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give over the Egyptians into the hand of a cruel lord; and a fierce king shall rule over them, saith the Lord, the LORD of host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aters shall fail from the sea, and the river shall be wasted and become dr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rivers shall stink; the streams of Egypt shall be minished and dried up: the reeds and flags shall wither aw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adows by the Nile, by the brink of the Nile, and all that is sown by the Nile, shall become dry, be driven away, and be no mor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shers also shall lament, and all they that cast angle into the Nile shall mourn, and they that spread nets upon the waters shall languis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4">
  <a:themeElements>
    <a:clrScheme name="Theme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2026-05-30T11:45:08Z</dcterms:created>
  <dcterms:modified xsi:type="dcterms:W3CDTF">2026-05-30T11:45:08Z</dcterms:modified>
  <dc:title>Bible.com.au: ISAIAH 19:1-25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