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y that work in combed flax, and they that weave white cloth, shall be asha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pillars shall be broken in pieces, all they that work for hire shall be grieved in sou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Zoan are utterly foolish; the counsel of the wisest counsellors of Pharaoh is become brutish: how say ye unto Pharaoh, I am the son of the wise, the son of ancient k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are thy wise men? and let them tell thee now; and let them know what the LORD of hosts hath purposed concerning Egyp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Zoan are become fools, the princes of Noph are deceived; they have caused Egypt to go astray, that are the corner stone of her trib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ingled a spirit of perverseness in the midst of her: and they have caused Egypt to go astray in every work thereof, as a drunken man staggereth in his vom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there be for Egypt any work, which head or tail, palm branch or rush, may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n that day shall Egypt be like unto women: and it shall tremble and fear because of the shaking of the hand of the LORD of hosts, which he shaketh over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of Judah shall become a terror unto Egypt, every one to whom mention is made thereof shall be afraid, because of the purpose of the LORD of hosts, which he purposeth against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shall be five cities in the land of Egypt that speak the language of Canaan, and swear to the LORD of hosts; one shall be called The city of de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Egypt. Behold, the LORD rideth upon a swift cloud, and cometh unto Egypt: and the idols of Egypt shall be moved at his presence, and the heart of Egypt shall melt in the midst of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n altar to the LORD in the midst of the land of Egypt, and a pillar at the border thereof 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for a sign and for a witness unto the LORD of hosts in the land of Egypt: for they shall cry unto the LORD because of the oppressors, and he shall send them a saviour, and a defender, and he shall deliver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known to Egypt, and the Egyptians shall know the LORD in that day; yea, they shall worship with sacrifice and oblation, and shall vow a vow unto the LORD, and shall perform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smite Egypt, smiting and healing; and they shall return unto the LORD, and he shall be entreated of them, and shall heal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 highway out of Egypt to Assyria, and the Assyrian shall come into Egypt, and the Egyptian into Assyria; and the Egyptians shall worship with the Assyria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Israel be the third with Egypt and with Assyria, a blessing in the midst of the earth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the LORD of hosts hath blessed them, saying, Blessed be Egypt my people, and Assyria the work of my hands, and Israel mine inherita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ir up the Egyptians against the Egyptians: and they shall fight every one against his brother, and every one against his neighbour; city against city, and kingdom against kingd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Egypt shall be made void in the midst of it; and I will destroy the counsel thereof: and they shall seek unto the idols, and to the charmers, and to them that have familiar spirits, and to the wizar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over the Egyptians into the hand of a cruel lord; and a fierce king shall rule over them, saith the Lord, the LORD of ho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shall fail from the sea, and the river shall be wasted and become d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vers shall stink; the streams of Egypt shall be minished and dried up: the reeds and flags shall wither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dows by the Nile, by the brink of the Nile, and all that is sown by the Nile, shall become dry, be driven away, and be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shers also shall lament, and all they that cast angle into the Nile shall mourn, and they that spread nets upon the waters shall langu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2026-08-10T20:53:19Z</dcterms:created>
  <dcterms:modified xsi:type="dcterms:W3CDTF">2026-08-10T20:53:19Z</dcterms:modified>
  <dc:title>Bible.com.au: ISAIAH 19:1-25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