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8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, the land of the rustling of wings, which is beyond the rivers of Ethiopia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endeth ambassadors by the sea, even in vessels of papyrus upon the waters, saying, Go, ye swift messengers, to a nation tall and smooth, to a people terrible from their beginning onward; a nation that meteth out and treadeth down, whose land the rivers divid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e inhabitants of the world, and ye dwellers on the earth, when an ensign is lifted up on the mountains, see ye; and when the trumpet is blown, hear y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hath the LORD said unto me, I will be still, and I will behold in my dwelling place; like clear heat in sunshine, like a cloud of dew in the heat of harves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fore the harvest, when the blossom is over, and the flower becometh a ripening grape, he shall cut off the sprigs with pruning-hooks, and the spreading branches shall he take away and cut dow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be left together unto the ravenous birds of the mountains, and to the beasts of the earth: and the ravenous birds shall summer upon them, and all the beasts of the earth shall winter upon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time shall a present be brought unto the LORD of hosts of a people tall and smooth, and from a people terrible from their beginning onward; a nation that meteth out and treadeth down, whose land the rivers divide, to the place of the name of the LORD of hosts, the mount Z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2026-05-30T08:18:52Z</dcterms:created>
  <dcterms:modified xsi:type="dcterms:W3CDTF">2026-05-30T08:18:52Z</dcterms:modified>
  <dc:title>Bible.com.au: ISAIAH 18:1-7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