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1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his strong cities be as the forsaken places in the wood and on the mountain top, which were forsaken from before the children of Israel: and it shall be a deso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forgotten the God of thy salvation, and hast not been mindful of the rock of thy strength; therefore thou plantest pleasant plants, and settest it with strange s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of thy planting thou hedgest it in, and in the morning thou makest thy seed to blossom: but the harvest fleeth away in the day of grief and of desperate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 the uproar of many peoples, which roar like the roaring of the seas; and the rushing of nations, that rush like the rushing of mighty wa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tions shall rush like the rushing of many waters: but he shall rebuke them, and they shall flee far off, and shall be chased as the chaff of the mountains before the wind, and like the whirling dust before the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eventide behold terror; and before the morning they are not. This is the portion of them that spoil us, and the lot of them that rob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Damascus. Behold, Damascus is taken away from being a city, and it shall be a ruinous hea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are forsaken: they shall be for flocks, which shall lie down, and none shall make them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ress also shall cease from Ephraim, and the kingdom from Damascus, and the remnant of Syria; they shall be as the glory of the children of Israel,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come to pass in that day, that the glory of Jacob shall be made thin, and the fatness of his flesh shall wax 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as when the harvestman gathereth the standing corn, and his arm reapeth the ears; yea, it shall be as when one gleaneth ears in the valley of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there shall be left therein gleanings, as the shaking of an olive tree, two or three berries in the top of the uppermost bough, four or five in the outmost branches of a fruitful tree, saith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day shall a man look unto his Maker, and his eyes shall have respect to the Holy On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not look to the altars, the work of his hands, neither shall he have respect to that which his fingers have made, either the Asherim, or the sun-image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2026-06-25T08:20:08Z</dcterms:created>
  <dcterms:modified xsi:type="dcterms:W3CDTF">2026-06-25T08:20:08Z</dcterms:modified>
  <dc:title>Bible.com.au: ISAIAH 17:1-14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