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weep with the weeping of Jazer for the vine of Sibmah: I will water thee with my tears, O Heshbon, and Elealeh: for upon thy summer fruits and upon thy harvest the battle shout is fall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ladness is taken away, and joy out of the fruitful field; and in the vineyards there shall be no singing, neither joyful noise: no treader shall tread out wine in the presses; I have made the vintage shout to cea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my bowels sound like an harp for Moab, and mine inward parts for Kir-he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when Moab presenteth himself, when he wearieth himself upon the high place, and shall come to his sanctuary to pray, that he shall not pre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word that the LORD spake concerning Moab in time p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the LORD hath spoken, saying, Within three years, as the years of an hireling, and the glory of Moab shall be brought into contempt, with all his great multitude; and the remnant shall be very small and of no accou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ye the lambs for the ruler of the land from Sela which is toward the wilderness, unto the mount of the daughter of Z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t shall be that, as wandering birds, as a scattered nest, so shall the daughters of Moab be at the fords of Arn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counsel, execute judgment; make thy shadow as the night in the midst of the noonday: hide the outcasts; bewray not the wander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mine outcasts dwell with thee; as for Moab, be thou a covert to him from the face of the spoiler: for the extortioner is brought to nought, spoiling ceaseth, the oppressors are consumed out of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throne shall be established in mercy, and one shall sit thereon in truth, in the tent of David; judging, and seeking judgment, and swift to do righte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heard of the pride of Moab, that he is very proud; even of his arrogancy, and his pride, and his wrath; his boastings are n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shall Moab howl for Moab, every one shall howl: for the raisin-cakes of Kir-hareseth shall ye mourn, utterly stric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fields of Heshbon languish, and the vine of Sibmah; the lords of the nations have broken down the choice plants thereof; they reached even unto Jazer, they wandered into the wilderness; her branches were spread abroad, they passed over the sea.]]></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2026-05-30T08:18:52Z</dcterms:created>
  <dcterms:modified xsi:type="dcterms:W3CDTF">2026-05-30T08:18:52Z</dcterms:modified>
  <dc:title>Bible.com.au: ISAIAH 16:1-14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